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  <p:sldMasterId id="2147483690" r:id="rId2"/>
    <p:sldMasterId id="2147483691" r:id="rId3"/>
    <p:sldMasterId id="2147483692" r:id="rId4"/>
  </p:sldMasterIdLst>
  <p:notesMasterIdLst>
    <p:notesMasterId r:id="rId37"/>
  </p:notesMasterIdLst>
  <p:sldIdLst>
    <p:sldId id="257" r:id="rId5"/>
    <p:sldId id="261" r:id="rId6"/>
    <p:sldId id="310" r:id="rId7"/>
    <p:sldId id="274" r:id="rId8"/>
    <p:sldId id="262" r:id="rId9"/>
    <p:sldId id="259" r:id="rId10"/>
    <p:sldId id="386" r:id="rId11"/>
    <p:sldId id="388" r:id="rId12"/>
    <p:sldId id="389" r:id="rId13"/>
    <p:sldId id="390" r:id="rId14"/>
    <p:sldId id="382" r:id="rId15"/>
    <p:sldId id="375" r:id="rId16"/>
    <p:sldId id="383" r:id="rId17"/>
    <p:sldId id="374" r:id="rId18"/>
    <p:sldId id="376" r:id="rId19"/>
    <p:sldId id="381" r:id="rId20"/>
    <p:sldId id="373" r:id="rId21"/>
    <p:sldId id="391" r:id="rId22"/>
    <p:sldId id="387" r:id="rId23"/>
    <p:sldId id="377" r:id="rId24"/>
    <p:sldId id="385" r:id="rId25"/>
    <p:sldId id="394" r:id="rId26"/>
    <p:sldId id="384" r:id="rId27"/>
    <p:sldId id="393" r:id="rId28"/>
    <p:sldId id="380" r:id="rId29"/>
    <p:sldId id="372" r:id="rId30"/>
    <p:sldId id="378" r:id="rId31"/>
    <p:sldId id="379" r:id="rId32"/>
    <p:sldId id="392" r:id="rId33"/>
    <p:sldId id="277" r:id="rId34"/>
    <p:sldId id="370" r:id="rId35"/>
    <p:sldId id="371" r:id="rId36"/>
  </p:sldIdLst>
  <p:sldSz cx="20104100" cy="11728450"/>
  <p:notesSz cx="20104100" cy="1172845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IBM Plex Sans" panose="020B0503050203000203" pitchFamily="34" charset="0"/>
      <p:regular r:id="rId42"/>
      <p:bold r:id="rId43"/>
      <p:italic r:id="rId44"/>
      <p:boldItalic r:id="rId45"/>
    </p:embeddedFont>
    <p:embeddedFont>
      <p:font typeface="IBM Plex Sans Medium" panose="020F0502020204030204" pitchFamily="34" charset="0"/>
      <p:regular r:id="rId46"/>
      <p:bold r:id="rId47"/>
      <p:italic r:id="rId48"/>
      <p:boldItalic r:id="rId49"/>
    </p:embeddedFont>
    <p:embeddedFont>
      <p:font typeface="IBM Plex Sans SemiBold" panose="020F0502020204030204" pitchFamily="34" charset="0"/>
      <p:regular r:id="rId50"/>
      <p:bold r:id="rId51"/>
      <p:italic r:id="rId52"/>
      <p:boldItalic r:id="rId53"/>
    </p:embeddedFont>
    <p:embeddedFont>
      <p:font typeface="Roboto" panose="02000000000000000000" pitchFamily="2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CACCAD-5E12-49A5-89A0-A4FDEAF0DA23}">
  <a:tblStyle styleId="{D9CACCAD-5E12-49A5-89A0-A4FDEAF0DA2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90"/>
    <p:restoredTop sz="94674"/>
  </p:normalViewPr>
  <p:slideViewPr>
    <p:cSldViewPr snapToGrid="0" snapToObjects="1">
      <p:cViewPr varScale="1">
        <p:scale>
          <a:sx n="72" d="100"/>
          <a:sy n="72" d="100"/>
        </p:scale>
        <p:origin x="49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2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8" Type="http://schemas.openxmlformats.org/officeDocument/2006/relationships/slide" Target="slides/slide4.xml"/><Relationship Id="rId51" Type="http://schemas.openxmlformats.org/officeDocument/2006/relationships/font" Target="fonts/font14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79625"/>
            <a:ext cx="13403400" cy="4398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2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Наделение инструментария не </a:t>
            </a:r>
            <a:r>
              <a:rPr lang="ru-RU" dirty="0" err="1"/>
              <a:t>коучинга</a:t>
            </a:r>
            <a:r>
              <a:rPr lang="ru-RU" dirty="0"/>
              <a:t> </a:t>
            </a:r>
            <a:r>
              <a:rPr lang="ru-RU" dirty="0" err="1"/>
              <a:t>недирективностью</a:t>
            </a:r>
            <a:r>
              <a:rPr lang="ru-RU" dirty="0"/>
              <a:t> </a:t>
            </a:r>
            <a:r>
              <a:rPr lang="ru-RU" dirty="0" err="1"/>
              <a:t>сонастройки</a:t>
            </a:r>
            <a:r>
              <a:rPr lang="ru-RU" dirty="0"/>
              <a:t> и потенциала!</a:t>
            </a:r>
            <a:endParaRPr dirty="0"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8010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27633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1546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594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24329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00358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07127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94961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 контексте </a:t>
            </a:r>
            <a:r>
              <a:rPr lang="ru-RU" dirty="0" err="1"/>
              <a:t>Белбина</a:t>
            </a:r>
            <a:r>
              <a:rPr lang="ru-RU" dirty="0"/>
              <a:t>!</a:t>
            </a:r>
            <a:endParaRPr dirty="0"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0872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6698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85ed633c5c_3_6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g85ed633c5c_3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60133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87474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ru-RU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07526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56504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Стабильная. 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Самая распространенная. Участники — одни и те же люди, которые долгое время делают одну и ту же работу. Для обучения нужен стимул извне. Если вы привыкаете делать вещи определенным образом, то избегаете разговоров о сложностях, проблемных моментах («слон в комнате»);</a:t>
            </a:r>
          </a:p>
          <a:p>
            <a:r>
              <a:rPr lang="ru-RU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«Экипаж».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С одной стороны, вы можете многому научиться, но люди не знают друг друга так долго, чтобы появились отношения, способствующие обучению;</a:t>
            </a:r>
          </a:p>
          <a:p>
            <a:r>
              <a:rPr lang="ru-RU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Ударная группа для решения проблем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(проектная группа);</a:t>
            </a:r>
          </a:p>
          <a:p>
            <a:r>
              <a:rPr lang="ru-RU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Эволюционирующая команда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— изменяется и членство, и задача. Каждое поколение приходит с недостаточными знаниями истории. Применима техника «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ретроинженерное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обучение» — новичок может обсудить историю, ценности через начало проекта и его контекст со старшими членами команды;</a:t>
            </a:r>
          </a:p>
          <a:p>
            <a:r>
              <a:rPr lang="ru-RU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Виртуальная команда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— неофициальная команда, сообщество по интересам.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Каждая команда имеет особенности в обучении, свой подход. Первая задача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коуча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— определить тип команды.</a:t>
            </a:r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16741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98591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08068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4827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83650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115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85ed633c5c_10_71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https://</a:t>
            </a:r>
            <a:r>
              <a:rPr lang="en" dirty="0" err="1"/>
              <a:t>erickson.ru</a:t>
            </a:r>
            <a:r>
              <a:rPr lang="en" dirty="0"/>
              <a:t>/trainings/</a:t>
            </a:r>
            <a:r>
              <a:rPr lang="en" dirty="0" err="1"/>
              <a:t>serification</a:t>
            </a:r>
            <a:r>
              <a:rPr lang="en" dirty="0"/>
              <a:t>-trainings/</a:t>
            </a:r>
            <a:r>
              <a:rPr lang="en" dirty="0" err="1"/>
              <a:t>leadingcoaching.htm</a:t>
            </a:r>
            <a:endParaRPr dirty="0"/>
          </a:p>
        </p:txBody>
      </p:sp>
      <p:sp>
        <p:nvSpPr>
          <p:cNvPr id="1224" name="Google Shape;1224;g85ed633c5c_1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53941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4287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85ed633c5c_3_101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g85ed633c5c_3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4969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1121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3250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1029214" y="3913882"/>
            <a:ext cx="18045600" cy="3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2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2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2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1D226D4-5E7C-6F4A-BC21-E9223ABAD6E8}"/>
              </a:ext>
            </a:extLst>
          </p:cNvPr>
          <p:cNvSpPr/>
          <p:nvPr userDrawn="1"/>
        </p:nvSpPr>
        <p:spPr>
          <a:xfrm>
            <a:off x="10052050" y="0"/>
            <a:ext cx="10052050" cy="3908040"/>
          </a:xfrm>
          <a:prstGeom prst="rect">
            <a:avLst/>
          </a:prstGeom>
          <a:solidFill>
            <a:srgbClr val="DCDD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309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93A7BC0-255E-D84A-AB88-AEA16801F9A5}"/>
              </a:ext>
            </a:extLst>
          </p:cNvPr>
          <p:cNvSpPr/>
          <p:nvPr userDrawn="1"/>
        </p:nvSpPr>
        <p:spPr>
          <a:xfrm>
            <a:off x="10052050" y="3908040"/>
            <a:ext cx="10052050" cy="3908040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309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58D9DF2-E31D-F541-8509-6A3BC4066C24}"/>
              </a:ext>
            </a:extLst>
          </p:cNvPr>
          <p:cNvSpPr/>
          <p:nvPr userDrawn="1"/>
        </p:nvSpPr>
        <p:spPr>
          <a:xfrm>
            <a:off x="10052050" y="7820410"/>
            <a:ext cx="10052050" cy="3908040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309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8429" y="10542506"/>
            <a:ext cx="1382157" cy="217194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E13299F-34E0-B043-A2BD-1C92A1D4C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9178" y="1183705"/>
            <a:ext cx="7719189" cy="9254616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7256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93936" y="1183706"/>
            <a:ext cx="7719191" cy="154787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5178"/>
              </a:lnSpc>
              <a:spcBef>
                <a:spcPts val="1649"/>
              </a:spcBef>
              <a:buFont typeface="+mj-lt"/>
              <a:buNone/>
              <a:defRPr sz="3628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4017489E-DA8C-CF49-BB72-6DC6DFFFE5E9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11193936" y="5088124"/>
            <a:ext cx="7719191" cy="154787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5178"/>
              </a:lnSpc>
              <a:spcBef>
                <a:spcPts val="1649"/>
              </a:spcBef>
              <a:buFont typeface="+mj-lt"/>
              <a:buNone/>
              <a:defRPr sz="3628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4F3D22E8-9299-9844-AD53-D79AB55FA10A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11193936" y="9000494"/>
            <a:ext cx="7719191" cy="154787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5178"/>
              </a:lnSpc>
              <a:spcBef>
                <a:spcPts val="1649"/>
              </a:spcBef>
              <a:buFont typeface="+mj-lt"/>
              <a:buNone/>
              <a:defRPr sz="3628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188441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8429" y="10542506"/>
            <a:ext cx="1382157" cy="217194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178" y="786805"/>
            <a:ext cx="17825744" cy="134169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56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1D01AB8D-1249-AB44-A3E1-A9436A8DE44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139177" y="3215370"/>
            <a:ext cx="17825746" cy="4024416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753923" indent="-753923">
              <a:lnSpc>
                <a:spcPts val="5178"/>
              </a:lnSpc>
              <a:buClr>
                <a:srgbClr val="6E32E0"/>
              </a:buClr>
              <a:buSzPct val="150000"/>
              <a:buFont typeface="+mj-lt"/>
              <a:buAutoNum type="arabicPeriod"/>
              <a:defRPr sz="3628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r>
              <a:rPr lang="ru-RU" dirty="0"/>
              <a:t>Образец текста
Второй уровень
Третий уровень</a:t>
            </a:r>
            <a:br>
              <a:rPr lang="ru-RU" dirty="0"/>
            </a:br>
            <a:br>
              <a:rPr lang="ru-RU" dirty="0"/>
            </a:br>
            <a:r>
              <a:rPr lang="ru-RU" dirty="0"/>
              <a:t>
Четвертый уровень
Пятый уровень</a:t>
            </a:r>
          </a:p>
          <a:p>
            <a:r>
              <a:rPr lang="ru-RU" dirty="0"/>
              <a:t>Шестой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05964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4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4"/>
          <p:cNvSpPr txBox="1">
            <a:spLocks noGrp="1"/>
          </p:cNvSpPr>
          <p:nvPr>
            <p:ph type="body" idx="1"/>
          </p:nvPr>
        </p:nvSpPr>
        <p:spPr>
          <a:xfrm>
            <a:off x="1188383" y="3821105"/>
            <a:ext cx="17727300" cy="69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300" b="0" i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body" idx="2"/>
          </p:nvPr>
        </p:nvSpPr>
        <p:spPr>
          <a:xfrm>
            <a:off x="10353611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body" idx="1"/>
          </p:nvPr>
        </p:nvSpPr>
        <p:spPr>
          <a:xfrm>
            <a:off x="1188383" y="3821105"/>
            <a:ext cx="17727300" cy="58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>
            <a:spLocks noGrp="1"/>
          </p:cNvSpPr>
          <p:nvPr>
            <p:ph type="ctrTitle"/>
          </p:nvPr>
        </p:nvSpPr>
        <p:spPr>
          <a:xfrm>
            <a:off x="1034398" y="2238545"/>
            <a:ext cx="18035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subTitle" idx="1"/>
          </p:nvPr>
        </p:nvSpPr>
        <p:spPr>
          <a:xfrm>
            <a:off x="3015615" y="6567932"/>
            <a:ext cx="14073000" cy="29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body" idx="2"/>
          </p:nvPr>
        </p:nvSpPr>
        <p:spPr>
          <a:xfrm>
            <a:off x="10353611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4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4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ctrTitle"/>
          </p:nvPr>
        </p:nvSpPr>
        <p:spPr>
          <a:xfrm>
            <a:off x="1507807" y="3635819"/>
            <a:ext cx="17088600" cy="24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3015615" y="6567932"/>
            <a:ext cx="14073000" cy="29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1029214" y="3913882"/>
            <a:ext cx="18045600" cy="3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180936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029214" y="3913882"/>
            <a:ext cx="18045600" cy="3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10353611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1135704" y="2249430"/>
            <a:ext cx="17832600" cy="2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1"/>
          </p:nvPr>
        </p:nvSpPr>
        <p:spPr>
          <a:xfrm>
            <a:off x="1044848" y="3552104"/>
            <a:ext cx="18014400" cy="5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>
            <a:off x="16985455" y="863653"/>
            <a:ext cx="132600" cy="1797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" name="Google Shape;54;p9"/>
          <p:cNvSpPr/>
          <p:nvPr/>
        </p:nvSpPr>
        <p:spPr>
          <a:xfrm>
            <a:off x="16807130" y="863283"/>
            <a:ext cx="153300" cy="175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" name="Google Shape;55;p9"/>
          <p:cNvSpPr/>
          <p:nvPr/>
        </p:nvSpPr>
        <p:spPr>
          <a:xfrm>
            <a:off x="16749391" y="867722"/>
            <a:ext cx="0" cy="170815"/>
          </a:xfrm>
          <a:custGeom>
            <a:avLst/>
            <a:gdLst/>
            <a:ahLst/>
            <a:cxnLst/>
            <a:rect l="l" t="t" r="r" b="b"/>
            <a:pathLst>
              <a:path w="120000" h="170815" extrusionOk="0">
                <a:moveTo>
                  <a:pt x="0" y="0"/>
                </a:moveTo>
                <a:lnTo>
                  <a:pt x="0" y="170801"/>
                </a:lnTo>
              </a:path>
            </a:pathLst>
          </a:custGeom>
          <a:noFill/>
          <a:ln w="35500" cap="flat" cmpd="sng">
            <a:solidFill>
              <a:srgbClr val="0809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" name="Google Shape;56;p9"/>
          <p:cNvSpPr/>
          <p:nvPr/>
        </p:nvSpPr>
        <p:spPr>
          <a:xfrm>
            <a:off x="16726822" y="793272"/>
            <a:ext cx="45719" cy="46355"/>
          </a:xfrm>
          <a:custGeom>
            <a:avLst/>
            <a:gdLst/>
            <a:ahLst/>
            <a:cxnLst/>
            <a:rect l="l" t="t" r="r" b="b"/>
            <a:pathLst>
              <a:path w="45719" h="46355" extrusionOk="0">
                <a:moveTo>
                  <a:pt x="29109" y="0"/>
                </a:moveTo>
                <a:lnTo>
                  <a:pt x="16125" y="0"/>
                </a:lnTo>
                <a:lnTo>
                  <a:pt x="10575" y="2041"/>
                </a:lnTo>
                <a:lnTo>
                  <a:pt x="6491" y="6481"/>
                </a:lnTo>
                <a:lnTo>
                  <a:pt x="2094" y="10921"/>
                </a:lnTo>
                <a:lnTo>
                  <a:pt x="0" y="16386"/>
                </a:lnTo>
                <a:lnTo>
                  <a:pt x="0" y="29370"/>
                </a:lnTo>
                <a:lnTo>
                  <a:pt x="2094" y="3482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57"/>
                </a:lnTo>
                <a:lnTo>
                  <a:pt x="29109" y="45757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26"/>
                </a:lnTo>
                <a:lnTo>
                  <a:pt x="45119" y="29370"/>
                </a:lnTo>
                <a:lnTo>
                  <a:pt x="45119" y="16386"/>
                </a:lnTo>
                <a:lnTo>
                  <a:pt x="43035" y="10921"/>
                </a:lnTo>
                <a:lnTo>
                  <a:pt x="38637" y="6481"/>
                </a:lnTo>
                <a:lnTo>
                  <a:pt x="34553" y="2041"/>
                </a:lnTo>
                <a:lnTo>
                  <a:pt x="29109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" name="Google Shape;57;p9"/>
          <p:cNvSpPr/>
          <p:nvPr/>
        </p:nvSpPr>
        <p:spPr>
          <a:xfrm>
            <a:off x="16406094" y="863284"/>
            <a:ext cx="285600" cy="179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" name="Google Shape;58;p9"/>
          <p:cNvSpPr/>
          <p:nvPr/>
        </p:nvSpPr>
        <p:spPr>
          <a:xfrm>
            <a:off x="16192698" y="798740"/>
            <a:ext cx="184500" cy="239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" name="Google Shape;59;p9"/>
          <p:cNvSpPr/>
          <p:nvPr/>
        </p:nvSpPr>
        <p:spPr>
          <a:xfrm>
            <a:off x="16060138" y="867723"/>
            <a:ext cx="108584" cy="170815"/>
          </a:xfrm>
          <a:custGeom>
            <a:avLst/>
            <a:gdLst/>
            <a:ahLst/>
            <a:cxnLst/>
            <a:rect l="l" t="t" r="r" b="b"/>
            <a:pathLst>
              <a:path w="108584" h="170815" extrusionOk="0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280" y="170801"/>
                </a:lnTo>
                <a:lnTo>
                  <a:pt x="108268" y="170801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" name="Google Shape;60;p9"/>
          <p:cNvSpPr/>
          <p:nvPr/>
        </p:nvSpPr>
        <p:spPr>
          <a:xfrm>
            <a:off x="16041023" y="798415"/>
            <a:ext cx="0" cy="240665"/>
          </a:xfrm>
          <a:custGeom>
            <a:avLst/>
            <a:gdLst/>
            <a:ahLst/>
            <a:cxnLst/>
            <a:rect l="l" t="t" r="r" b="b"/>
            <a:pathLst>
              <a:path w="120000" h="240665" extrusionOk="0">
                <a:moveTo>
                  <a:pt x="0" y="0"/>
                </a:moveTo>
                <a:lnTo>
                  <a:pt x="0" y="240128"/>
                </a:lnTo>
              </a:path>
            </a:pathLst>
          </a:custGeom>
          <a:noFill/>
          <a:ln w="35500" cap="flat" cmpd="sng">
            <a:solidFill>
              <a:srgbClr val="0809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" name="Google Shape;61;p9"/>
          <p:cNvSpPr/>
          <p:nvPr/>
        </p:nvSpPr>
        <p:spPr>
          <a:xfrm>
            <a:off x="15822866" y="863025"/>
            <a:ext cx="171300" cy="1797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" name="Google Shape;62;p9"/>
          <p:cNvSpPr/>
          <p:nvPr/>
        </p:nvSpPr>
        <p:spPr>
          <a:xfrm>
            <a:off x="15626336" y="863018"/>
            <a:ext cx="171600" cy="1797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" name="Google Shape;63;p9"/>
          <p:cNvSpPr/>
          <p:nvPr/>
        </p:nvSpPr>
        <p:spPr>
          <a:xfrm>
            <a:off x="15381527" y="795871"/>
            <a:ext cx="216000" cy="246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" name="Google Shape;64;p9"/>
          <p:cNvSpPr/>
          <p:nvPr/>
        </p:nvSpPr>
        <p:spPr>
          <a:xfrm>
            <a:off x="15061006" y="741510"/>
            <a:ext cx="218440" cy="384809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48061" y="35644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9"/>
                </a:lnTo>
                <a:lnTo>
                  <a:pt x="107422" y="371279"/>
                </a:lnTo>
                <a:lnTo>
                  <a:pt x="120773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49"/>
                </a:lnTo>
                <a:close/>
              </a:path>
              <a:path w="218440" h="384809" extrusionOk="0">
                <a:moveTo>
                  <a:pt x="191934" y="243186"/>
                </a:moveTo>
                <a:lnTo>
                  <a:pt x="146278" y="243186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34"/>
                </a:lnTo>
                <a:lnTo>
                  <a:pt x="160204" y="258096"/>
                </a:lnTo>
                <a:lnTo>
                  <a:pt x="160204" y="269248"/>
                </a:lnTo>
                <a:lnTo>
                  <a:pt x="137901" y="308058"/>
                </a:lnTo>
                <a:lnTo>
                  <a:pt x="115504" y="314807"/>
                </a:lnTo>
                <a:lnTo>
                  <a:pt x="113190" y="322398"/>
                </a:lnTo>
                <a:lnTo>
                  <a:pt x="106135" y="337053"/>
                </a:lnTo>
                <a:lnTo>
                  <a:pt x="94997" y="348639"/>
                </a:lnTo>
                <a:lnTo>
                  <a:pt x="80678" y="356255"/>
                </a:lnTo>
                <a:lnTo>
                  <a:pt x="64081" y="358994"/>
                </a:lnTo>
                <a:lnTo>
                  <a:pt x="120773" y="358994"/>
                </a:lnTo>
                <a:lnTo>
                  <a:pt x="123821" y="356189"/>
                </a:lnTo>
                <a:lnTo>
                  <a:pt x="135283" y="336921"/>
                </a:lnTo>
                <a:lnTo>
                  <a:pt x="155510" y="327222"/>
                </a:lnTo>
                <a:lnTo>
                  <a:pt x="171526" y="311872"/>
                </a:lnTo>
                <a:lnTo>
                  <a:pt x="182064" y="292129"/>
                </a:lnTo>
                <a:lnTo>
                  <a:pt x="185858" y="269248"/>
                </a:lnTo>
                <a:lnTo>
                  <a:pt x="185753" y="255866"/>
                </a:lnTo>
                <a:lnTo>
                  <a:pt x="183868" y="248976"/>
                </a:lnTo>
                <a:lnTo>
                  <a:pt x="191934" y="243186"/>
                </a:lnTo>
                <a:close/>
              </a:path>
              <a:path w="218440" h="384809" extrusionOk="0">
                <a:moveTo>
                  <a:pt x="84604" y="256431"/>
                </a:moveTo>
                <a:lnTo>
                  <a:pt x="83348" y="256431"/>
                </a:lnTo>
                <a:lnTo>
                  <a:pt x="73332" y="258446"/>
                </a:lnTo>
                <a:lnTo>
                  <a:pt x="65181" y="263939"/>
                </a:lnTo>
                <a:lnTo>
                  <a:pt x="59700" y="272087"/>
                </a:lnTo>
                <a:lnTo>
                  <a:pt x="57694" y="282064"/>
                </a:lnTo>
                <a:lnTo>
                  <a:pt x="59700" y="292049"/>
                </a:lnTo>
                <a:lnTo>
                  <a:pt x="65181" y="300204"/>
                </a:lnTo>
                <a:lnTo>
                  <a:pt x="73332" y="305702"/>
                </a:lnTo>
                <a:lnTo>
                  <a:pt x="83348" y="307718"/>
                </a:lnTo>
                <a:lnTo>
                  <a:pt x="93320" y="305702"/>
                </a:lnTo>
                <a:lnTo>
                  <a:pt x="101475" y="300204"/>
                </a:lnTo>
                <a:lnTo>
                  <a:pt x="106981" y="292049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35"/>
                </a:lnTo>
                <a:lnTo>
                  <a:pt x="120029" y="256725"/>
                </a:lnTo>
                <a:lnTo>
                  <a:pt x="87222" y="256725"/>
                </a:lnTo>
                <a:lnTo>
                  <a:pt x="85861" y="256526"/>
                </a:lnTo>
                <a:lnTo>
                  <a:pt x="84604" y="256431"/>
                </a:lnTo>
                <a:close/>
              </a:path>
              <a:path w="218440" h="384809" extrusionOk="0">
                <a:moveTo>
                  <a:pt x="145744" y="218204"/>
                </a:moveTo>
                <a:lnTo>
                  <a:pt x="109518" y="230407"/>
                </a:lnTo>
                <a:lnTo>
                  <a:pt x="87222" y="256725"/>
                </a:lnTo>
                <a:lnTo>
                  <a:pt x="120029" y="256725"/>
                </a:lnTo>
                <a:lnTo>
                  <a:pt x="126907" y="248128"/>
                </a:lnTo>
                <a:lnTo>
                  <a:pt x="133608" y="244547"/>
                </a:lnTo>
                <a:lnTo>
                  <a:pt x="146278" y="243186"/>
                </a:lnTo>
                <a:lnTo>
                  <a:pt x="191934" y="243186"/>
                </a:lnTo>
                <a:lnTo>
                  <a:pt x="197711" y="239038"/>
                </a:lnTo>
                <a:lnTo>
                  <a:pt x="207134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w="218440" h="384809" extrusionOk="0">
                <a:moveTo>
                  <a:pt x="207138" y="157188"/>
                </a:moveTo>
                <a:lnTo>
                  <a:pt x="169534" y="157188"/>
                </a:lnTo>
                <a:lnTo>
                  <a:pt x="178734" y="163009"/>
                </a:lnTo>
                <a:lnTo>
                  <a:pt x="185917" y="171137"/>
                </a:lnTo>
                <a:lnTo>
                  <a:pt x="190588" y="181073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4" y="227459"/>
                </a:lnTo>
                <a:lnTo>
                  <a:pt x="208462" y="225826"/>
                </a:lnTo>
                <a:lnTo>
                  <a:pt x="215423" y="210025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5"/>
                </a:lnTo>
                <a:lnTo>
                  <a:pt x="207138" y="157188"/>
                </a:lnTo>
                <a:close/>
              </a:path>
              <a:path w="218440" h="384809" extrusionOk="0">
                <a:moveTo>
                  <a:pt x="64081" y="0"/>
                </a:moveTo>
                <a:lnTo>
                  <a:pt x="25591" y="13437"/>
                </a:lnTo>
                <a:lnTo>
                  <a:pt x="3939" y="50109"/>
                </a:lnTo>
                <a:lnTo>
                  <a:pt x="0" y="83337"/>
                </a:lnTo>
                <a:lnTo>
                  <a:pt x="0" y="110227"/>
                </a:lnTo>
                <a:lnTo>
                  <a:pt x="14030" y="150278"/>
                </a:lnTo>
                <a:lnTo>
                  <a:pt x="40208" y="182989"/>
                </a:lnTo>
                <a:lnTo>
                  <a:pt x="39056" y="185879"/>
                </a:lnTo>
                <a:lnTo>
                  <a:pt x="38428" y="189030"/>
                </a:lnTo>
                <a:lnTo>
                  <a:pt x="38428" y="192318"/>
                </a:lnTo>
                <a:lnTo>
                  <a:pt x="40448" y="202302"/>
                </a:lnTo>
                <a:lnTo>
                  <a:pt x="45954" y="210453"/>
                </a:lnTo>
                <a:lnTo>
                  <a:pt x="54109" y="215947"/>
                </a:lnTo>
                <a:lnTo>
                  <a:pt x="64081" y="217961"/>
                </a:lnTo>
                <a:lnTo>
                  <a:pt x="74053" y="215947"/>
                </a:lnTo>
                <a:lnTo>
                  <a:pt x="82209" y="210453"/>
                </a:lnTo>
                <a:lnTo>
                  <a:pt x="87714" y="202302"/>
                </a:lnTo>
                <a:lnTo>
                  <a:pt x="89735" y="192318"/>
                </a:lnTo>
                <a:lnTo>
                  <a:pt x="87714" y="182339"/>
                </a:lnTo>
                <a:lnTo>
                  <a:pt x="82209" y="174188"/>
                </a:lnTo>
                <a:lnTo>
                  <a:pt x="74053" y="168691"/>
                </a:lnTo>
                <a:lnTo>
                  <a:pt x="65532" y="166968"/>
                </a:lnTo>
                <a:lnTo>
                  <a:pt x="60207" y="166968"/>
                </a:lnTo>
                <a:lnTo>
                  <a:pt x="34030" y="134247"/>
                </a:lnTo>
                <a:lnTo>
                  <a:pt x="30400" y="128791"/>
                </a:lnTo>
                <a:lnTo>
                  <a:pt x="27800" y="122955"/>
                </a:lnTo>
                <a:lnTo>
                  <a:pt x="26196" y="116705"/>
                </a:lnTo>
                <a:lnTo>
                  <a:pt x="25653" y="110227"/>
                </a:lnTo>
                <a:lnTo>
                  <a:pt x="25653" y="83337"/>
                </a:lnTo>
                <a:lnTo>
                  <a:pt x="36752" y="38836"/>
                </a:lnTo>
                <a:lnTo>
                  <a:pt x="64081" y="25643"/>
                </a:lnTo>
                <a:lnTo>
                  <a:pt x="120759" y="25643"/>
                </a:lnTo>
                <a:lnTo>
                  <a:pt x="107422" y="13367"/>
                </a:lnTo>
                <a:lnTo>
                  <a:pt x="87153" y="3521"/>
                </a:lnTo>
                <a:lnTo>
                  <a:pt x="64081" y="0"/>
                </a:lnTo>
                <a:close/>
              </a:path>
              <a:path w="218440" h="384809" extrusionOk="0">
                <a:moveTo>
                  <a:pt x="64081" y="166675"/>
                </a:moveTo>
                <a:lnTo>
                  <a:pt x="62720" y="166675"/>
                </a:lnTo>
                <a:lnTo>
                  <a:pt x="61464" y="166780"/>
                </a:lnTo>
                <a:lnTo>
                  <a:pt x="60207" y="166968"/>
                </a:lnTo>
                <a:lnTo>
                  <a:pt x="65532" y="166968"/>
                </a:lnTo>
                <a:lnTo>
                  <a:pt x="64081" y="166675"/>
                </a:lnTo>
                <a:close/>
              </a:path>
              <a:path w="218440" h="384809" extrusionOk="0">
                <a:moveTo>
                  <a:pt x="120043" y="127933"/>
                </a:moveTo>
                <a:lnTo>
                  <a:pt x="87222" y="127933"/>
                </a:lnTo>
                <a:lnTo>
                  <a:pt x="102195" y="146770"/>
                </a:lnTo>
                <a:lnTo>
                  <a:pt x="137378" y="166298"/>
                </a:lnTo>
                <a:lnTo>
                  <a:pt x="145744" y="166437"/>
                </a:lnTo>
                <a:lnTo>
                  <a:pt x="154045" y="165030"/>
                </a:lnTo>
                <a:lnTo>
                  <a:pt x="162050" y="161979"/>
                </a:lnTo>
                <a:lnTo>
                  <a:pt x="169534" y="157188"/>
                </a:lnTo>
                <a:lnTo>
                  <a:pt x="207138" y="157188"/>
                </a:lnTo>
                <a:lnTo>
                  <a:pt x="197711" y="145604"/>
                </a:lnTo>
                <a:lnTo>
                  <a:pt x="191938" y="141461"/>
                </a:lnTo>
                <a:lnTo>
                  <a:pt x="146278" y="141461"/>
                </a:lnTo>
                <a:lnTo>
                  <a:pt x="133608" y="140100"/>
                </a:lnTo>
                <a:lnTo>
                  <a:pt x="126907" y="136508"/>
                </a:lnTo>
                <a:lnTo>
                  <a:pt x="120043" y="127933"/>
                </a:lnTo>
                <a:close/>
              </a:path>
              <a:path w="218440" h="384809" extrusionOk="0">
                <a:moveTo>
                  <a:pt x="120759" y="25643"/>
                </a:moveTo>
                <a:lnTo>
                  <a:pt x="64081" y="25643"/>
                </a:lnTo>
                <a:lnTo>
                  <a:pt x="80678" y="28384"/>
                </a:lnTo>
                <a:lnTo>
                  <a:pt x="94997" y="36002"/>
                </a:lnTo>
                <a:lnTo>
                  <a:pt x="106135" y="47593"/>
                </a:lnTo>
                <a:lnTo>
                  <a:pt x="113190" y="62249"/>
                </a:lnTo>
                <a:lnTo>
                  <a:pt x="115504" y="69830"/>
                </a:lnTo>
                <a:lnTo>
                  <a:pt x="123242" y="71212"/>
                </a:lnTo>
                <a:lnTo>
                  <a:pt x="137901" y="76583"/>
                </a:lnTo>
                <a:lnTo>
                  <a:pt x="149619" y="86422"/>
                </a:lnTo>
                <a:lnTo>
                  <a:pt x="157390" y="99703"/>
                </a:lnTo>
                <a:lnTo>
                  <a:pt x="160204" y="115399"/>
                </a:lnTo>
                <a:lnTo>
                  <a:pt x="160204" y="126540"/>
                </a:lnTo>
                <a:lnTo>
                  <a:pt x="159366" y="130624"/>
                </a:lnTo>
                <a:lnTo>
                  <a:pt x="156225" y="134383"/>
                </a:lnTo>
                <a:lnTo>
                  <a:pt x="152037" y="139524"/>
                </a:lnTo>
                <a:lnTo>
                  <a:pt x="146278" y="141461"/>
                </a:lnTo>
                <a:lnTo>
                  <a:pt x="191938" y="141461"/>
                </a:lnTo>
                <a:lnTo>
                  <a:pt x="183868" y="135671"/>
                </a:lnTo>
                <a:lnTo>
                  <a:pt x="185738" y="128846"/>
                </a:lnTo>
                <a:lnTo>
                  <a:pt x="171526" y="72767"/>
                </a:lnTo>
                <a:lnTo>
                  <a:pt x="135283" y="47726"/>
                </a:lnTo>
                <a:lnTo>
                  <a:pt x="123821" y="28461"/>
                </a:lnTo>
                <a:lnTo>
                  <a:pt x="120759" y="25643"/>
                </a:lnTo>
                <a:close/>
              </a:path>
              <a:path w="218440" h="384809" extrusionOk="0">
                <a:moveTo>
                  <a:pt x="83348" y="76929"/>
                </a:moveTo>
                <a:lnTo>
                  <a:pt x="73332" y="78944"/>
                </a:lnTo>
                <a:lnTo>
                  <a:pt x="65181" y="84438"/>
                </a:lnTo>
                <a:lnTo>
                  <a:pt x="59700" y="92589"/>
                </a:lnTo>
                <a:lnTo>
                  <a:pt x="57694" y="102572"/>
                </a:lnTo>
                <a:lnTo>
                  <a:pt x="59700" y="112551"/>
                </a:lnTo>
                <a:lnTo>
                  <a:pt x="65181" y="120703"/>
                </a:lnTo>
                <a:lnTo>
                  <a:pt x="73332" y="126200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33"/>
                </a:lnTo>
                <a:lnTo>
                  <a:pt x="120043" y="127933"/>
                </a:lnTo>
                <a:lnTo>
                  <a:pt x="107221" y="11191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72"/>
                </a:lnTo>
                <a:lnTo>
                  <a:pt x="106981" y="92589"/>
                </a:lnTo>
                <a:lnTo>
                  <a:pt x="101475" y="84438"/>
                </a:lnTo>
                <a:lnTo>
                  <a:pt x="93320" y="78944"/>
                </a:lnTo>
                <a:lnTo>
                  <a:pt x="83348" y="76929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" name="Google Shape;65;p9"/>
          <p:cNvSpPr/>
          <p:nvPr/>
        </p:nvSpPr>
        <p:spPr>
          <a:xfrm>
            <a:off x="14868658" y="741509"/>
            <a:ext cx="218440" cy="384809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162194" y="0"/>
                </a:moveTo>
                <a:lnTo>
                  <a:pt x="153806" y="0"/>
                </a:lnTo>
                <a:lnTo>
                  <a:pt x="130747" y="3521"/>
                </a:lnTo>
                <a:lnTo>
                  <a:pt x="110492" y="13367"/>
                </a:lnTo>
                <a:lnTo>
                  <a:pt x="94123" y="28461"/>
                </a:lnTo>
                <a:lnTo>
                  <a:pt x="82719" y="47726"/>
                </a:lnTo>
                <a:lnTo>
                  <a:pt x="62432" y="57419"/>
                </a:lnTo>
                <a:lnTo>
                  <a:pt x="46386" y="72767"/>
                </a:lnTo>
                <a:lnTo>
                  <a:pt x="35836" y="92512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60"/>
                </a:lnTo>
                <a:lnTo>
                  <a:pt x="20231" y="145600"/>
                </a:lnTo>
                <a:lnTo>
                  <a:pt x="9449" y="158814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5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6"/>
                </a:lnTo>
                <a:lnTo>
                  <a:pt x="181023" y="378618"/>
                </a:lnTo>
                <a:lnTo>
                  <a:pt x="192347" y="371205"/>
                </a:lnTo>
                <a:lnTo>
                  <a:pt x="201878" y="360973"/>
                </a:lnTo>
                <a:lnTo>
                  <a:pt x="203033" y="358994"/>
                </a:lnTo>
                <a:lnTo>
                  <a:pt x="153806" y="358994"/>
                </a:lnTo>
                <a:lnTo>
                  <a:pt x="137260" y="356255"/>
                </a:lnTo>
                <a:lnTo>
                  <a:pt x="122939" y="348639"/>
                </a:lnTo>
                <a:lnTo>
                  <a:pt x="111778" y="337053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58"/>
                </a:lnTo>
                <a:lnTo>
                  <a:pt x="68283" y="298217"/>
                </a:lnTo>
                <a:lnTo>
                  <a:pt x="60510" y="284938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34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0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7"/>
                </a:lnTo>
                <a:lnTo>
                  <a:pt x="31988" y="213505"/>
                </a:lnTo>
                <a:lnTo>
                  <a:pt x="27319" y="203565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7"/>
                </a:lnTo>
                <a:lnTo>
                  <a:pt x="39170" y="163009"/>
                </a:lnTo>
                <a:lnTo>
                  <a:pt x="48375" y="157188"/>
                </a:lnTo>
                <a:lnTo>
                  <a:pt x="104108" y="15718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24"/>
                </a:lnTo>
                <a:lnTo>
                  <a:pt x="61673" y="134383"/>
                </a:lnTo>
                <a:lnTo>
                  <a:pt x="58532" y="130624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40"/>
                </a:lnTo>
                <a:lnTo>
                  <a:pt x="162194" y="0"/>
                </a:lnTo>
                <a:close/>
              </a:path>
              <a:path w="218440" h="384809" extrusionOk="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22" y="25586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8994"/>
                </a:lnTo>
                <a:lnTo>
                  <a:pt x="203033" y="358994"/>
                </a:lnTo>
                <a:lnTo>
                  <a:pt x="209036" y="348707"/>
                </a:lnTo>
                <a:lnTo>
                  <a:pt x="214064" y="334530"/>
                </a:lnTo>
                <a:lnTo>
                  <a:pt x="217030" y="318658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w="218440" h="384809" extrusionOk="0">
                <a:moveTo>
                  <a:pt x="119950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0"/>
                </a:lnTo>
                <a:lnTo>
                  <a:pt x="152783" y="263935"/>
                </a:lnTo>
                <a:lnTo>
                  <a:pt x="144627" y="258437"/>
                </a:lnTo>
                <a:lnTo>
                  <a:pt x="136157" y="256725"/>
                </a:lnTo>
                <a:lnTo>
                  <a:pt x="130781" y="256725"/>
                </a:lnTo>
                <a:lnTo>
                  <a:pt x="119950" y="243186"/>
                </a:lnTo>
                <a:close/>
              </a:path>
              <a:path w="218440" h="384809" extrusionOk="0">
                <a:moveTo>
                  <a:pt x="134655" y="256421"/>
                </a:moveTo>
                <a:lnTo>
                  <a:pt x="133294" y="256421"/>
                </a:lnTo>
                <a:lnTo>
                  <a:pt x="132037" y="256526"/>
                </a:lnTo>
                <a:lnTo>
                  <a:pt x="130781" y="256725"/>
                </a:lnTo>
                <a:lnTo>
                  <a:pt x="136157" y="256725"/>
                </a:lnTo>
                <a:lnTo>
                  <a:pt x="134655" y="256421"/>
                </a:lnTo>
                <a:close/>
              </a:path>
              <a:path w="218440" h="384809" extrusionOk="0">
                <a:moveTo>
                  <a:pt x="72151" y="218204"/>
                </a:moveTo>
                <a:lnTo>
                  <a:pt x="63858" y="219609"/>
                </a:lnTo>
                <a:lnTo>
                  <a:pt x="55857" y="222662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4"/>
                </a:lnTo>
                <a:close/>
              </a:path>
              <a:path w="218440" h="384809" extrusionOk="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w="218440" h="384809" extrusionOk="0">
                <a:moveTo>
                  <a:pt x="104108" y="157188"/>
                </a:moveTo>
                <a:lnTo>
                  <a:pt x="48375" y="157188"/>
                </a:lnTo>
                <a:lnTo>
                  <a:pt x="55857" y="161979"/>
                </a:lnTo>
                <a:lnTo>
                  <a:pt x="63858" y="165030"/>
                </a:lnTo>
                <a:lnTo>
                  <a:pt x="72151" y="166437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08" y="157188"/>
                </a:lnTo>
                <a:close/>
              </a:path>
              <a:path w="218440" h="384809" extrusionOk="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1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1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w="218440" h="384809" extrusionOk="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w="218440" h="384809" extrusionOk="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" name="Google Shape;66;p9"/>
          <p:cNvSpPr/>
          <p:nvPr/>
        </p:nvSpPr>
        <p:spPr>
          <a:xfrm>
            <a:off x="18946550" y="1102183"/>
            <a:ext cx="105600" cy="1374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" name="Google Shape;67;p9"/>
          <p:cNvSpPr/>
          <p:nvPr/>
        </p:nvSpPr>
        <p:spPr>
          <a:xfrm>
            <a:off x="18639120" y="1102183"/>
            <a:ext cx="285000" cy="1053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" name="Google Shape;68;p9"/>
          <p:cNvSpPr/>
          <p:nvPr/>
        </p:nvSpPr>
        <p:spPr>
          <a:xfrm>
            <a:off x="18511367" y="1102183"/>
            <a:ext cx="105600" cy="1500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" name="Google Shape;69;p9"/>
          <p:cNvSpPr/>
          <p:nvPr/>
        </p:nvSpPr>
        <p:spPr>
          <a:xfrm>
            <a:off x="18880577" y="867754"/>
            <a:ext cx="158100" cy="1752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" name="Google Shape;70;p9"/>
          <p:cNvSpPr/>
          <p:nvPr/>
        </p:nvSpPr>
        <p:spPr>
          <a:xfrm>
            <a:off x="18749691" y="867749"/>
            <a:ext cx="107100" cy="171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" name="Google Shape;71;p9"/>
          <p:cNvSpPr/>
          <p:nvPr/>
        </p:nvSpPr>
        <p:spPr>
          <a:xfrm>
            <a:off x="18667494" y="995163"/>
            <a:ext cx="48259" cy="48259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978" y="0"/>
                </a:moveTo>
                <a:lnTo>
                  <a:pt x="14621" y="1877"/>
                </a:lnTo>
                <a:lnTo>
                  <a:pt x="7002" y="7005"/>
                </a:lnTo>
                <a:lnTo>
                  <a:pt x="1876" y="14621"/>
                </a:lnTo>
                <a:lnTo>
                  <a:pt x="0" y="23967"/>
                </a:lnTo>
                <a:lnTo>
                  <a:pt x="1876" y="33308"/>
                </a:lnTo>
                <a:lnTo>
                  <a:pt x="7002" y="40921"/>
                </a:lnTo>
                <a:lnTo>
                  <a:pt x="14621" y="46047"/>
                </a:lnTo>
                <a:lnTo>
                  <a:pt x="23978" y="47925"/>
                </a:lnTo>
                <a:lnTo>
                  <a:pt x="33290" y="46047"/>
                </a:lnTo>
                <a:lnTo>
                  <a:pt x="40914" y="40921"/>
                </a:lnTo>
                <a:lnTo>
                  <a:pt x="46065" y="33308"/>
                </a:lnTo>
                <a:lnTo>
                  <a:pt x="47956" y="23967"/>
                </a:lnTo>
                <a:lnTo>
                  <a:pt x="46065" y="14621"/>
                </a:lnTo>
                <a:lnTo>
                  <a:pt x="40914" y="7005"/>
                </a:lnTo>
                <a:lnTo>
                  <a:pt x="33290" y="1877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" name="Google Shape;72;p9"/>
          <p:cNvSpPr/>
          <p:nvPr/>
        </p:nvSpPr>
        <p:spPr>
          <a:xfrm>
            <a:off x="18613620" y="797535"/>
            <a:ext cx="0" cy="241300"/>
          </a:xfrm>
          <a:custGeom>
            <a:avLst/>
            <a:gdLst/>
            <a:ahLst/>
            <a:cxnLst/>
            <a:rect l="l" t="t" r="r" b="b"/>
            <a:pathLst>
              <a:path w="120000" h="241300" extrusionOk="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w="3547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" name="Google Shape;73;p9"/>
          <p:cNvSpPr/>
          <p:nvPr/>
        </p:nvSpPr>
        <p:spPr>
          <a:xfrm>
            <a:off x="18539588" y="867753"/>
            <a:ext cx="0" cy="171450"/>
          </a:xfrm>
          <a:custGeom>
            <a:avLst/>
            <a:gdLst/>
            <a:ahLst/>
            <a:cxnLst/>
            <a:rect l="l" t="t" r="r" b="b"/>
            <a:pathLst>
              <a:path w="120000" h="171450" extrusionOk="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w="355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" name="Google Shape;74;p9"/>
          <p:cNvSpPr/>
          <p:nvPr/>
        </p:nvSpPr>
        <p:spPr>
          <a:xfrm>
            <a:off x="18515563" y="791535"/>
            <a:ext cx="48259" cy="48259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" name="Google Shape;75;p9"/>
          <p:cNvSpPr/>
          <p:nvPr/>
        </p:nvSpPr>
        <p:spPr>
          <a:xfrm>
            <a:off x="18303213" y="863418"/>
            <a:ext cx="180300" cy="1797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" name="Google Shape;76;p9"/>
          <p:cNvSpPr/>
          <p:nvPr/>
        </p:nvSpPr>
        <p:spPr>
          <a:xfrm>
            <a:off x="18007406" y="863418"/>
            <a:ext cx="266700" cy="175259"/>
          </a:xfrm>
          <a:custGeom>
            <a:avLst/>
            <a:gdLst/>
            <a:ahLst/>
            <a:cxnLst/>
            <a:rect l="l" t="t" r="r" b="b"/>
            <a:pathLst>
              <a:path w="266700" h="175259" extrusionOk="0">
                <a:moveTo>
                  <a:pt x="34972" y="4334"/>
                </a:moveTo>
                <a:lnTo>
                  <a:pt x="0" y="4334"/>
                </a:lnTo>
                <a:lnTo>
                  <a:pt x="0" y="175219"/>
                </a:lnTo>
                <a:lnTo>
                  <a:pt x="34972" y="175219"/>
                </a:lnTo>
                <a:lnTo>
                  <a:pt x="34972" y="75275"/>
                </a:lnTo>
                <a:lnTo>
                  <a:pt x="38166" y="59554"/>
                </a:lnTo>
                <a:lnTo>
                  <a:pt x="46857" y="46713"/>
                </a:lnTo>
                <a:lnTo>
                  <a:pt x="59710" y="38054"/>
                </a:lnTo>
                <a:lnTo>
                  <a:pt x="75390" y="34878"/>
                </a:lnTo>
                <a:lnTo>
                  <a:pt x="255421" y="34878"/>
                </a:lnTo>
                <a:lnTo>
                  <a:pt x="250616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34"/>
                </a:lnTo>
                <a:close/>
              </a:path>
              <a:path w="266700" h="175259" extrusionOk="0">
                <a:moveTo>
                  <a:pt x="191198" y="34878"/>
                </a:moveTo>
                <a:lnTo>
                  <a:pt x="75390" y="34878"/>
                </a:lnTo>
                <a:lnTo>
                  <a:pt x="91072" y="38068"/>
                </a:lnTo>
                <a:lnTo>
                  <a:pt x="103928" y="46752"/>
                </a:lnTo>
                <a:lnTo>
                  <a:pt x="112623" y="59598"/>
                </a:lnTo>
                <a:lnTo>
                  <a:pt x="115818" y="75275"/>
                </a:lnTo>
                <a:lnTo>
                  <a:pt x="115818" y="175219"/>
                </a:lnTo>
                <a:lnTo>
                  <a:pt x="150686" y="175219"/>
                </a:lnTo>
                <a:lnTo>
                  <a:pt x="150686" y="75275"/>
                </a:lnTo>
                <a:lnTo>
                  <a:pt x="153896" y="59554"/>
                </a:lnTo>
                <a:lnTo>
                  <a:pt x="162622" y="46713"/>
                </a:lnTo>
                <a:lnTo>
                  <a:pt x="175507" y="38054"/>
                </a:lnTo>
                <a:lnTo>
                  <a:pt x="191198" y="34878"/>
                </a:lnTo>
                <a:close/>
              </a:path>
              <a:path w="266700" h="175259" extrusionOk="0">
                <a:moveTo>
                  <a:pt x="255421" y="34878"/>
                </a:moveTo>
                <a:lnTo>
                  <a:pt x="191198" y="34878"/>
                </a:lnTo>
                <a:lnTo>
                  <a:pt x="206878" y="38068"/>
                </a:lnTo>
                <a:lnTo>
                  <a:pt x="219731" y="46752"/>
                </a:lnTo>
                <a:lnTo>
                  <a:pt x="228422" y="59598"/>
                </a:lnTo>
                <a:lnTo>
                  <a:pt x="231615" y="75275"/>
                </a:lnTo>
                <a:lnTo>
                  <a:pt x="231615" y="175219"/>
                </a:lnTo>
                <a:lnTo>
                  <a:pt x="266484" y="175219"/>
                </a:lnTo>
                <a:lnTo>
                  <a:pt x="266484" y="75275"/>
                </a:lnTo>
                <a:lnTo>
                  <a:pt x="261280" y="44187"/>
                </a:lnTo>
                <a:lnTo>
                  <a:pt x="255421" y="34878"/>
                </a:lnTo>
                <a:close/>
              </a:path>
              <a:path w="266700" h="175259" extrusionOk="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6" y="27245"/>
                </a:lnTo>
                <a:lnTo>
                  <a:pt x="246344" y="20458"/>
                </a:lnTo>
                <a:lnTo>
                  <a:pt x="223180" y="5319"/>
                </a:lnTo>
                <a:lnTo>
                  <a:pt x="193292" y="0"/>
                </a:lnTo>
                <a:close/>
              </a:path>
              <a:path w="266700" h="175259" extrusionOk="0">
                <a:moveTo>
                  <a:pt x="77390" y="0"/>
                </a:moveTo>
                <a:lnTo>
                  <a:pt x="63322" y="1525"/>
                </a:lnTo>
                <a:lnTo>
                  <a:pt x="51504" y="5429"/>
                </a:lnTo>
                <a:lnTo>
                  <a:pt x="42026" y="10698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" name="Google Shape;77;p9"/>
          <p:cNvSpPr/>
          <p:nvPr/>
        </p:nvSpPr>
        <p:spPr>
          <a:xfrm>
            <a:off x="17528366" y="762871"/>
            <a:ext cx="375284" cy="375284"/>
          </a:xfrm>
          <a:custGeom>
            <a:avLst/>
            <a:gdLst/>
            <a:ahLst/>
            <a:cxnLst/>
            <a:rect l="l" t="t" r="r" b="b"/>
            <a:pathLst>
              <a:path w="375284" h="375284" extrusionOk="0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6" y="237229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7"/>
                </a:lnTo>
                <a:lnTo>
                  <a:pt x="242885" y="366463"/>
                </a:lnTo>
                <a:lnTo>
                  <a:pt x="268887" y="356242"/>
                </a:lnTo>
                <a:lnTo>
                  <a:pt x="293289" y="342125"/>
                </a:lnTo>
                <a:lnTo>
                  <a:pt x="293813" y="341769"/>
                </a:lnTo>
                <a:lnTo>
                  <a:pt x="289061" y="336241"/>
                </a:lnTo>
                <a:lnTo>
                  <a:pt x="187533" y="336241"/>
                </a:lnTo>
                <a:lnTo>
                  <a:pt x="140514" y="328634"/>
                </a:lnTo>
                <a:lnTo>
                  <a:pt x="99621" y="307465"/>
                </a:lnTo>
                <a:lnTo>
                  <a:pt x="67338" y="275208"/>
                </a:lnTo>
                <a:lnTo>
                  <a:pt x="46148" y="234340"/>
                </a:lnTo>
                <a:lnTo>
                  <a:pt x="38532" y="187334"/>
                </a:lnTo>
                <a:lnTo>
                  <a:pt x="46148" y="140318"/>
                </a:lnTo>
                <a:lnTo>
                  <a:pt x="67338" y="99444"/>
                </a:lnTo>
                <a:lnTo>
                  <a:pt x="99621" y="67184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8" y="38407"/>
                </a:lnTo>
                <a:lnTo>
                  <a:pt x="282155" y="25625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w="375284" h="375284" extrusionOk="0">
                <a:moveTo>
                  <a:pt x="268578" y="312409"/>
                </a:moveTo>
                <a:lnTo>
                  <a:pt x="268054" y="312639"/>
                </a:lnTo>
                <a:lnTo>
                  <a:pt x="249352" y="322816"/>
                </a:lnTo>
                <a:lnTo>
                  <a:pt x="229525" y="330208"/>
                </a:lnTo>
                <a:lnTo>
                  <a:pt x="208833" y="334716"/>
                </a:lnTo>
                <a:lnTo>
                  <a:pt x="187533" y="336241"/>
                </a:lnTo>
                <a:lnTo>
                  <a:pt x="289061" y="336241"/>
                </a:lnTo>
                <a:lnTo>
                  <a:pt x="268578" y="312409"/>
                </a:lnTo>
                <a:close/>
              </a:path>
              <a:path w="375284" h="375284" extrusionOk="0">
                <a:moveTo>
                  <a:pt x="359261" y="254149"/>
                </a:moveTo>
                <a:lnTo>
                  <a:pt x="254651" y="254149"/>
                </a:lnTo>
                <a:lnTo>
                  <a:pt x="263675" y="265140"/>
                </a:lnTo>
                <a:lnTo>
                  <a:pt x="274770" y="273633"/>
                </a:lnTo>
                <a:lnTo>
                  <a:pt x="287536" y="279372"/>
                </a:lnTo>
                <a:lnTo>
                  <a:pt x="301571" y="28210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41"/>
                </a:lnTo>
                <a:lnTo>
                  <a:pt x="359261" y="254149"/>
                </a:lnTo>
                <a:close/>
              </a:path>
              <a:path w="375284" h="375284" extrusionOk="0">
                <a:moveTo>
                  <a:pt x="187428" y="92552"/>
                </a:moveTo>
                <a:lnTo>
                  <a:pt x="150563" y="100011"/>
                </a:lnTo>
                <a:lnTo>
                  <a:pt x="120402" y="120341"/>
                </a:lnTo>
                <a:lnTo>
                  <a:pt x="100037" y="150473"/>
                </a:lnTo>
                <a:lnTo>
                  <a:pt x="92562" y="187334"/>
                </a:lnTo>
                <a:lnTo>
                  <a:pt x="100037" y="224189"/>
                </a:lnTo>
                <a:lnTo>
                  <a:pt x="120402" y="254318"/>
                </a:lnTo>
                <a:lnTo>
                  <a:pt x="150563" y="274647"/>
                </a:lnTo>
                <a:lnTo>
                  <a:pt x="187428" y="282106"/>
                </a:lnTo>
                <a:lnTo>
                  <a:pt x="206148" y="280265"/>
                </a:lnTo>
                <a:lnTo>
                  <a:pt x="223867" y="274865"/>
                </a:lnTo>
                <a:lnTo>
                  <a:pt x="240172" y="266097"/>
                </a:lnTo>
                <a:lnTo>
                  <a:pt x="254651" y="254149"/>
                </a:lnTo>
                <a:lnTo>
                  <a:pt x="359261" y="254149"/>
                </a:lnTo>
                <a:lnTo>
                  <a:pt x="359364" y="254021"/>
                </a:lnTo>
                <a:lnTo>
                  <a:pt x="364849" y="244450"/>
                </a:lnTo>
                <a:lnTo>
                  <a:pt x="365097" y="243814"/>
                </a:lnTo>
                <a:lnTo>
                  <a:pt x="304702" y="243814"/>
                </a:lnTo>
                <a:lnTo>
                  <a:pt x="304226" y="243699"/>
                </a:lnTo>
                <a:lnTo>
                  <a:pt x="187533" y="243699"/>
                </a:lnTo>
                <a:lnTo>
                  <a:pt x="165611" y="239267"/>
                </a:lnTo>
                <a:lnTo>
                  <a:pt x="147704" y="227182"/>
                </a:lnTo>
                <a:lnTo>
                  <a:pt x="135629" y="209265"/>
                </a:lnTo>
                <a:lnTo>
                  <a:pt x="131200" y="187334"/>
                </a:lnTo>
                <a:lnTo>
                  <a:pt x="135629" y="165393"/>
                </a:lnTo>
                <a:lnTo>
                  <a:pt x="147704" y="147473"/>
                </a:lnTo>
                <a:lnTo>
                  <a:pt x="165611" y="135390"/>
                </a:lnTo>
                <a:lnTo>
                  <a:pt x="187533" y="130959"/>
                </a:lnTo>
                <a:lnTo>
                  <a:pt x="261662" y="130959"/>
                </a:lnTo>
                <a:lnTo>
                  <a:pt x="254494" y="120341"/>
                </a:lnTo>
                <a:lnTo>
                  <a:pt x="224338" y="100011"/>
                </a:lnTo>
                <a:lnTo>
                  <a:pt x="187428" y="92552"/>
                </a:lnTo>
                <a:close/>
              </a:path>
              <a:path w="375284" h="375284" extrusionOk="0">
                <a:moveTo>
                  <a:pt x="298708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4"/>
                </a:lnTo>
                <a:lnTo>
                  <a:pt x="307826" y="99444"/>
                </a:lnTo>
                <a:lnTo>
                  <a:pt x="329022" y="140318"/>
                </a:lnTo>
                <a:lnTo>
                  <a:pt x="336638" y="187334"/>
                </a:lnTo>
                <a:lnTo>
                  <a:pt x="336421" y="195346"/>
                </a:lnTo>
                <a:lnTo>
                  <a:pt x="320932" y="239178"/>
                </a:lnTo>
                <a:lnTo>
                  <a:pt x="304702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41"/>
                </a:lnTo>
                <a:lnTo>
                  <a:pt x="372858" y="216794"/>
                </a:lnTo>
                <a:lnTo>
                  <a:pt x="374098" y="207586"/>
                </a:lnTo>
                <a:lnTo>
                  <a:pt x="374828" y="197854"/>
                </a:lnTo>
                <a:lnTo>
                  <a:pt x="375067" y="187334"/>
                </a:lnTo>
                <a:lnTo>
                  <a:pt x="368396" y="137609"/>
                </a:lnTo>
                <a:lnTo>
                  <a:pt x="349483" y="92880"/>
                </a:lnTo>
                <a:lnTo>
                  <a:pt x="320134" y="54951"/>
                </a:lnTo>
                <a:lnTo>
                  <a:pt x="298708" y="38407"/>
                </a:lnTo>
                <a:close/>
              </a:path>
              <a:path w="375284" h="375284" extrusionOk="0">
                <a:moveTo>
                  <a:pt x="261662" y="130959"/>
                </a:moveTo>
                <a:lnTo>
                  <a:pt x="187533" y="130959"/>
                </a:lnTo>
                <a:lnTo>
                  <a:pt x="209517" y="135408"/>
                </a:lnTo>
                <a:lnTo>
                  <a:pt x="227459" y="147520"/>
                </a:lnTo>
                <a:lnTo>
                  <a:pt x="239549" y="165446"/>
                </a:lnTo>
                <a:lnTo>
                  <a:pt x="243982" y="187334"/>
                </a:lnTo>
                <a:lnTo>
                  <a:pt x="239549" y="209265"/>
                </a:lnTo>
                <a:lnTo>
                  <a:pt x="227459" y="227182"/>
                </a:lnTo>
                <a:lnTo>
                  <a:pt x="209517" y="239267"/>
                </a:lnTo>
                <a:lnTo>
                  <a:pt x="187533" y="243699"/>
                </a:lnTo>
                <a:lnTo>
                  <a:pt x="304226" y="243699"/>
                </a:lnTo>
                <a:lnTo>
                  <a:pt x="296888" y="241926"/>
                </a:lnTo>
                <a:lnTo>
                  <a:pt x="289694" y="237229"/>
                </a:lnTo>
                <a:lnTo>
                  <a:pt x="284401" y="229338"/>
                </a:lnTo>
                <a:lnTo>
                  <a:pt x="282295" y="217867"/>
                </a:lnTo>
                <a:lnTo>
                  <a:pt x="282295" y="187334"/>
                </a:lnTo>
                <a:lnTo>
                  <a:pt x="274834" y="150473"/>
                </a:lnTo>
                <a:lnTo>
                  <a:pt x="261662" y="130959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" name="Google Shape;78;p9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" name="Google Shape;79;p9"/>
          <p:cNvSpPr/>
          <p:nvPr/>
        </p:nvSpPr>
        <p:spPr>
          <a:xfrm>
            <a:off x="1350744" y="868334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" name="Google Shape;80;p9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" name="Google Shape;81;p9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" name="Google Shape;82;p9"/>
          <p:cNvSpPr/>
          <p:nvPr/>
        </p:nvSpPr>
        <p:spPr>
          <a:xfrm>
            <a:off x="1897898" y="822697"/>
            <a:ext cx="5327400" cy="3291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1135704" y="2249430"/>
            <a:ext cx="17832600" cy="2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body" idx="2"/>
          </p:nvPr>
        </p:nvSpPr>
        <p:spPr>
          <a:xfrm>
            <a:off x="10353611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 txBox="1">
            <a:spLocks noGrp="1"/>
          </p:cNvSpPr>
          <p:nvPr>
            <p:ph type="ctrTitle"/>
          </p:nvPr>
        </p:nvSpPr>
        <p:spPr>
          <a:xfrm>
            <a:off x="1507807" y="3635819"/>
            <a:ext cx="17088600" cy="24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0"/>
          <p:cNvSpPr txBox="1">
            <a:spLocks noGrp="1"/>
          </p:cNvSpPr>
          <p:nvPr>
            <p:ph type="subTitle" idx="1"/>
          </p:nvPr>
        </p:nvSpPr>
        <p:spPr>
          <a:xfrm>
            <a:off x="3015615" y="6567932"/>
            <a:ext cx="14073000" cy="29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0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1"/>
          <p:cNvSpPr txBox="1">
            <a:spLocks noGrp="1"/>
          </p:cNvSpPr>
          <p:nvPr>
            <p:ph type="title"/>
          </p:nvPr>
        </p:nvSpPr>
        <p:spPr>
          <a:xfrm>
            <a:off x="1135704" y="2249430"/>
            <a:ext cx="17832600" cy="2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1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20104200" cy="117273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029214" y="3913882"/>
            <a:ext cx="18045600" cy="3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180936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1135704" y="2249430"/>
            <a:ext cx="17832600" cy="2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1044848" y="3552104"/>
            <a:ext cx="18014400" cy="5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94" r:id="rId6"/>
    <p:sldLayoutId id="214748369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 u="none" strike="noStrike" cap="non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body" idx="1"/>
          </p:nvPr>
        </p:nvSpPr>
        <p:spPr>
          <a:xfrm>
            <a:off x="1188383" y="3821105"/>
            <a:ext cx="17727300" cy="58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61" r:id="rId2"/>
    <p:sldLayoutId id="2147483662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 u="none" strike="noStrike" cap="non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1188383" y="3821105"/>
            <a:ext cx="17727300" cy="58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17" Type="http://schemas.openxmlformats.org/officeDocument/2006/relationships/image" Target="../media/image8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81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82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2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17" Type="http://schemas.openxmlformats.org/officeDocument/2006/relationships/hyperlink" Target="http://www.psyworld.info/online-testy/test-belbina" TargetMode="External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84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85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2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87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17" Type="http://schemas.openxmlformats.org/officeDocument/2006/relationships/image" Target="../media/image89.jpe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88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40.png"/><Relationship Id="rId3" Type="http://schemas.openxmlformats.org/officeDocument/2006/relationships/image" Target="../media/image90.jpeg"/><Relationship Id="rId7" Type="http://schemas.openxmlformats.org/officeDocument/2006/relationships/image" Target="../media/image48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7.png"/><Relationship Id="rId11" Type="http://schemas.openxmlformats.org/officeDocument/2006/relationships/image" Target="../media/image38.png"/><Relationship Id="rId5" Type="http://schemas.openxmlformats.org/officeDocument/2006/relationships/image" Target="../media/image46.png"/><Relationship Id="rId15" Type="http://schemas.openxmlformats.org/officeDocument/2006/relationships/image" Target="../media/image54.png"/><Relationship Id="rId10" Type="http://schemas.openxmlformats.org/officeDocument/2006/relationships/image" Target="../media/image56.png"/><Relationship Id="rId4" Type="http://schemas.openxmlformats.org/officeDocument/2006/relationships/image" Target="../media/image45.png"/><Relationship Id="rId9" Type="http://schemas.openxmlformats.org/officeDocument/2006/relationships/image" Target="../media/image51.png"/><Relationship Id="rId1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91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18" Type="http://schemas.openxmlformats.org/officeDocument/2006/relationships/hyperlink" Target="https://www.ted.com/talks/tom_wujec_got_a_wicked_problem_first_tell_me_how_you_make_toast" TargetMode="External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17" Type="http://schemas.openxmlformats.org/officeDocument/2006/relationships/image" Target="../media/image93.jpe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94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17" Type="http://schemas.openxmlformats.org/officeDocument/2006/relationships/image" Target="../media/image96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95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2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97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98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99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vk.com/search?c%5Bname%5D=0&amp;c%5Bsection%5D=&amp;c%5Bq%5D=%D0%9E%D0%B1%D1%89%D0%B5%D1%81%D1%82%D0%B2%D0%BE%20%D0%BC%D0%B5%D1%80%D1%82%D0%B2%D1%8B%D1%85%20%D0%BF%D0%BE%D1%8D%D1%82%D0%BE%D0%B2%3A%20https%3A%2F%2Fvk.com%2Fevent129575817%20%D0%9C%D0%BE%D0%B8%20%D0%BF%D0%BE%D0%BB%D0%B5%D0%B7%D0%BD%D1%8B%D0%B5%20%D0%B2%D0%B5%D0%B1%D0%B8%D0%BD%D0%B0%D1%80%D1%8B%3A%20https%3A%2F%2Fwww.youtube.com%2Fc%2Fdazverev%09http%3A%2F%2Ffindspeaker.ru%2Fuser%2Fdazverev%2F%09https%3A%2F%2Fwww.youtube.com%2Fc%2F%D0%BE%D0%B1%D1%89%D0%B5%D1%81%D1%82%D0%B2%D0%BE%D0%BC%D0%B5%D1%80%D1%82%D0%B2%D1%8B%D1%85%D0%BF%D0%BE%D1%8D%D1%82%D0%BE%D0%B2" TargetMode="External"/><Relationship Id="rId4" Type="http://schemas.openxmlformats.org/officeDocument/2006/relationships/image" Target="../media/image10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2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17" Type="http://schemas.openxmlformats.org/officeDocument/2006/relationships/hyperlink" Target="https://geekbrains.ru/posts/pochemu-menedzhment-dolzhen-izmenitsya" TargetMode="Externa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7.tif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53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63.png"/><Relationship Id="rId1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2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/>
          <p:nvPr/>
        </p:nvSpPr>
        <p:spPr>
          <a:xfrm>
            <a:off x="978281" y="4179944"/>
            <a:ext cx="9621600" cy="6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2875" rIns="0" bIns="0" anchor="t" anchorCtr="0">
            <a:noAutofit/>
          </a:bodyPr>
          <a:lstStyle/>
          <a:p>
            <a:pPr marL="20320" marR="2622550" lvl="0">
              <a:lnSpc>
                <a:spcPct val="85000"/>
              </a:lnSpc>
            </a:pPr>
            <a:r>
              <a:rPr lang="ru-RU" sz="4800" b="1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Управление в стиле </a:t>
            </a:r>
            <a:r>
              <a:rPr lang="ru-RU" sz="4800" b="1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коучинга</a:t>
            </a:r>
            <a:endParaRPr lang="ru-RU" sz="11550" b="1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" marR="2622550" lvl="0">
              <a:lnSpc>
                <a:spcPct val="85000"/>
              </a:lnSpc>
            </a:pPr>
            <a:endParaRPr lang="ru-RU" sz="4100" dirty="0">
              <a:solidFill>
                <a:srgbClr val="9698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20320" marR="2622550" lvl="0">
              <a:lnSpc>
                <a:spcPct val="85000"/>
              </a:lnSpc>
            </a:pPr>
            <a:r>
              <a:rPr lang="ru-RU" sz="4100" dirty="0">
                <a:solidFill>
                  <a:srgbClr val="9698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Урок 8. Командный </a:t>
            </a:r>
            <a:r>
              <a:rPr lang="ru-RU" sz="4100" dirty="0" err="1">
                <a:solidFill>
                  <a:srgbClr val="9698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коучинг</a:t>
            </a:r>
            <a:endParaRPr sz="4100" dirty="0">
              <a:solidFill>
                <a:srgbClr val="9698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grpSp>
        <p:nvGrpSpPr>
          <p:cNvPr id="620" name="Google Shape;620;p51"/>
          <p:cNvGrpSpPr/>
          <p:nvPr/>
        </p:nvGrpSpPr>
        <p:grpSpPr>
          <a:xfrm>
            <a:off x="8376710" y="741514"/>
            <a:ext cx="4183437" cy="510759"/>
            <a:chOff x="8376710" y="741514"/>
            <a:chExt cx="4183437" cy="510759"/>
          </a:xfrm>
        </p:grpSpPr>
        <p:sp>
          <p:nvSpPr>
            <p:cNvPr id="621" name="Google Shape;621;p51"/>
            <p:cNvSpPr/>
            <p:nvPr/>
          </p:nvSpPr>
          <p:spPr>
            <a:xfrm>
              <a:off x="10493527" y="863642"/>
              <a:ext cx="132519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2" name="Google Shape;622;p51"/>
            <p:cNvSpPr/>
            <p:nvPr/>
          </p:nvSpPr>
          <p:spPr>
            <a:xfrm>
              <a:off x="10315126" y="863278"/>
              <a:ext cx="153387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3" name="Google Shape;623;p51"/>
            <p:cNvSpPr/>
            <p:nvPr/>
          </p:nvSpPr>
          <p:spPr>
            <a:xfrm>
              <a:off x="1025744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4" name="Google Shape;624;p51"/>
            <p:cNvSpPr/>
            <p:nvPr/>
          </p:nvSpPr>
          <p:spPr>
            <a:xfrm>
              <a:off x="10234905" y="793261"/>
              <a:ext cx="45085" cy="46355"/>
            </a:xfrm>
            <a:custGeom>
              <a:avLst/>
              <a:gdLst/>
              <a:ahLst/>
              <a:cxnLst/>
              <a:rect l="l" t="t" r="r" b="b"/>
              <a:pathLst>
                <a:path w="45084" h="46355" extrusionOk="0">
                  <a:moveTo>
                    <a:pt x="29035" y="0"/>
                  </a:moveTo>
                  <a:lnTo>
                    <a:pt x="16051" y="0"/>
                  </a:lnTo>
                  <a:lnTo>
                    <a:pt x="10586" y="2052"/>
                  </a:lnTo>
                  <a:lnTo>
                    <a:pt x="6491" y="6491"/>
                  </a:lnTo>
                  <a:lnTo>
                    <a:pt x="2052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52" y="34836"/>
                  </a:lnTo>
                  <a:lnTo>
                    <a:pt x="10931" y="43715"/>
                  </a:lnTo>
                  <a:lnTo>
                    <a:pt x="16051" y="45768"/>
                  </a:lnTo>
                  <a:lnTo>
                    <a:pt x="29035" y="45768"/>
                  </a:lnTo>
                  <a:lnTo>
                    <a:pt x="34491" y="43715"/>
                  </a:lnTo>
                  <a:lnTo>
                    <a:pt x="38595" y="39276"/>
                  </a:lnTo>
                  <a:lnTo>
                    <a:pt x="43045" y="34836"/>
                  </a:lnTo>
                  <a:lnTo>
                    <a:pt x="45066" y="29370"/>
                  </a:lnTo>
                  <a:lnTo>
                    <a:pt x="45066" y="16397"/>
                  </a:lnTo>
                  <a:lnTo>
                    <a:pt x="43045" y="10931"/>
                  </a:lnTo>
                  <a:lnTo>
                    <a:pt x="38595" y="6491"/>
                  </a:lnTo>
                  <a:lnTo>
                    <a:pt x="34491" y="2052"/>
                  </a:lnTo>
                  <a:lnTo>
                    <a:pt x="290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5" name="Google Shape;625;p51"/>
            <p:cNvSpPr/>
            <p:nvPr/>
          </p:nvSpPr>
          <p:spPr>
            <a:xfrm>
              <a:off x="9914165" y="863279"/>
              <a:ext cx="285614" cy="17968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6" name="Google Shape;626;p51"/>
            <p:cNvSpPr/>
            <p:nvPr/>
          </p:nvSpPr>
          <p:spPr>
            <a:xfrm>
              <a:off x="9700761" y="798734"/>
              <a:ext cx="184455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7" name="Google Shape;627;p51"/>
            <p:cNvSpPr/>
            <p:nvPr/>
          </p:nvSpPr>
          <p:spPr>
            <a:xfrm>
              <a:off x="9568157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59" y="170790"/>
                  </a:lnTo>
                  <a:lnTo>
                    <a:pt x="108279" y="170790"/>
                  </a:lnTo>
                  <a:lnTo>
                    <a:pt x="41339" y="83693"/>
                  </a:lnTo>
                  <a:lnTo>
                    <a:pt x="42009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8" name="Google Shape;628;p51"/>
            <p:cNvSpPr/>
            <p:nvPr/>
          </p:nvSpPr>
          <p:spPr>
            <a:xfrm>
              <a:off x="9549070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9" name="Google Shape;629;p51"/>
            <p:cNvSpPr/>
            <p:nvPr/>
          </p:nvSpPr>
          <p:spPr>
            <a:xfrm>
              <a:off x="9330876" y="863019"/>
              <a:ext cx="171471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0" name="Google Shape;630;p51"/>
            <p:cNvSpPr/>
            <p:nvPr/>
          </p:nvSpPr>
          <p:spPr>
            <a:xfrm>
              <a:off x="9134409" y="863018"/>
              <a:ext cx="171481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1" name="Google Shape;631;p51"/>
            <p:cNvSpPr/>
            <p:nvPr/>
          </p:nvSpPr>
          <p:spPr>
            <a:xfrm>
              <a:off x="8889579" y="795871"/>
              <a:ext cx="215867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2" name="Google Shape;632;p51"/>
            <p:cNvSpPr/>
            <p:nvPr/>
          </p:nvSpPr>
          <p:spPr>
            <a:xfrm>
              <a:off x="8569025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71" y="356439"/>
                  </a:moveTo>
                  <a:lnTo>
                    <a:pt x="40061" y="380794"/>
                  </a:lnTo>
                  <a:lnTo>
                    <a:pt x="47642" y="383286"/>
                  </a:lnTo>
                  <a:lnTo>
                    <a:pt x="55746" y="384637"/>
                  </a:lnTo>
                  <a:lnTo>
                    <a:pt x="64113" y="384637"/>
                  </a:lnTo>
                  <a:lnTo>
                    <a:pt x="87185" y="381116"/>
                  </a:lnTo>
                  <a:lnTo>
                    <a:pt x="107454" y="371270"/>
                  </a:lnTo>
                  <a:lnTo>
                    <a:pt x="120787" y="358994"/>
                  </a:lnTo>
                  <a:lnTo>
                    <a:pt x="58490" y="358994"/>
                  </a:lnTo>
                  <a:lnTo>
                    <a:pt x="53097" y="358093"/>
                  </a:lnTo>
                  <a:lnTo>
                    <a:pt x="48071" y="356439"/>
                  </a:lnTo>
                  <a:close/>
                </a:path>
                <a:path w="218440" h="384809" extrusionOk="0">
                  <a:moveTo>
                    <a:pt x="191969" y="243175"/>
                  </a:moveTo>
                  <a:lnTo>
                    <a:pt x="146362" y="243175"/>
                  </a:lnTo>
                  <a:lnTo>
                    <a:pt x="152068" y="245102"/>
                  </a:lnTo>
                  <a:lnTo>
                    <a:pt x="159408" y="254013"/>
                  </a:lnTo>
                  <a:lnTo>
                    <a:pt x="160267" y="258096"/>
                  </a:lnTo>
                  <a:lnTo>
                    <a:pt x="160267" y="269237"/>
                  </a:lnTo>
                  <a:lnTo>
                    <a:pt x="137955" y="308047"/>
                  </a:lnTo>
                  <a:lnTo>
                    <a:pt x="115535" y="314807"/>
                  </a:lnTo>
                  <a:lnTo>
                    <a:pt x="113263" y="322388"/>
                  </a:lnTo>
                  <a:lnTo>
                    <a:pt x="106183" y="337044"/>
                  </a:lnTo>
                  <a:lnTo>
                    <a:pt x="95021" y="348634"/>
                  </a:lnTo>
                  <a:lnTo>
                    <a:pt x="80694" y="356253"/>
                  </a:lnTo>
                  <a:lnTo>
                    <a:pt x="64113" y="358994"/>
                  </a:lnTo>
                  <a:lnTo>
                    <a:pt x="120787" y="358994"/>
                  </a:lnTo>
                  <a:lnTo>
                    <a:pt x="123848" y="356176"/>
                  </a:lnTo>
                  <a:lnTo>
                    <a:pt x="135294" y="336911"/>
                  </a:lnTo>
                  <a:lnTo>
                    <a:pt x="155545" y="327216"/>
                  </a:lnTo>
                  <a:lnTo>
                    <a:pt x="171573" y="311866"/>
                  </a:lnTo>
                  <a:lnTo>
                    <a:pt x="182115" y="292120"/>
                  </a:lnTo>
                  <a:lnTo>
                    <a:pt x="185910" y="269237"/>
                  </a:lnTo>
                  <a:lnTo>
                    <a:pt x="185774" y="255856"/>
                  </a:lnTo>
                  <a:lnTo>
                    <a:pt x="183879" y="248966"/>
                  </a:lnTo>
                  <a:lnTo>
                    <a:pt x="191969" y="243175"/>
                  </a:lnTo>
                  <a:close/>
                </a:path>
                <a:path w="218440" h="384809" extrusionOk="0">
                  <a:moveTo>
                    <a:pt x="84657" y="256421"/>
                  </a:moveTo>
                  <a:lnTo>
                    <a:pt x="83337" y="256421"/>
                  </a:lnTo>
                  <a:lnTo>
                    <a:pt x="73358" y="258436"/>
                  </a:lnTo>
                  <a:lnTo>
                    <a:pt x="65207" y="263930"/>
                  </a:lnTo>
                  <a:lnTo>
                    <a:pt x="59710" y="272081"/>
                  </a:lnTo>
                  <a:lnTo>
                    <a:pt x="57694" y="282064"/>
                  </a:lnTo>
                  <a:lnTo>
                    <a:pt x="59710" y="292048"/>
                  </a:lnTo>
                  <a:lnTo>
                    <a:pt x="65207" y="300198"/>
                  </a:lnTo>
                  <a:lnTo>
                    <a:pt x="73358" y="305693"/>
                  </a:lnTo>
                  <a:lnTo>
                    <a:pt x="83337" y="307707"/>
                  </a:lnTo>
                  <a:lnTo>
                    <a:pt x="93322" y="305693"/>
                  </a:lnTo>
                  <a:lnTo>
                    <a:pt x="101477" y="300198"/>
                  </a:lnTo>
                  <a:lnTo>
                    <a:pt x="106975" y="292048"/>
                  </a:lnTo>
                  <a:lnTo>
                    <a:pt x="108991" y="282064"/>
                  </a:lnTo>
                  <a:lnTo>
                    <a:pt x="108991" y="278776"/>
                  </a:lnTo>
                  <a:lnTo>
                    <a:pt x="108363" y="275614"/>
                  </a:lnTo>
                  <a:lnTo>
                    <a:pt x="107242" y="272724"/>
                  </a:lnTo>
                  <a:lnTo>
                    <a:pt x="120042" y="256714"/>
                  </a:lnTo>
                  <a:lnTo>
                    <a:pt x="87201" y="256714"/>
                  </a:lnTo>
                  <a:lnTo>
                    <a:pt x="85945" y="256526"/>
                  </a:lnTo>
                  <a:lnTo>
                    <a:pt x="84657" y="256421"/>
                  </a:lnTo>
                  <a:close/>
                </a:path>
                <a:path w="218440" h="384809" extrusionOk="0">
                  <a:moveTo>
                    <a:pt x="145789" y="218195"/>
                  </a:moveTo>
                  <a:lnTo>
                    <a:pt x="109574" y="230398"/>
                  </a:lnTo>
                  <a:lnTo>
                    <a:pt x="87201" y="256714"/>
                  </a:lnTo>
                  <a:lnTo>
                    <a:pt x="120042" y="256714"/>
                  </a:lnTo>
                  <a:lnTo>
                    <a:pt x="126907" y="248128"/>
                  </a:lnTo>
                  <a:lnTo>
                    <a:pt x="133671" y="244537"/>
                  </a:lnTo>
                  <a:lnTo>
                    <a:pt x="146362" y="243175"/>
                  </a:lnTo>
                  <a:lnTo>
                    <a:pt x="191969" y="243175"/>
                  </a:lnTo>
                  <a:lnTo>
                    <a:pt x="197758" y="239032"/>
                  </a:lnTo>
                  <a:lnTo>
                    <a:pt x="207201" y="227448"/>
                  </a:lnTo>
                  <a:lnTo>
                    <a:pt x="169544" y="227448"/>
                  </a:lnTo>
                  <a:lnTo>
                    <a:pt x="162085" y="222656"/>
                  </a:lnTo>
                  <a:lnTo>
                    <a:pt x="154085" y="219603"/>
                  </a:lnTo>
                  <a:lnTo>
                    <a:pt x="145789" y="218195"/>
                  </a:lnTo>
                  <a:close/>
                </a:path>
                <a:path w="218440" h="384809" extrusionOk="0">
                  <a:moveTo>
                    <a:pt x="207197" y="157178"/>
                  </a:moveTo>
                  <a:lnTo>
                    <a:pt x="169544" y="157178"/>
                  </a:lnTo>
                  <a:lnTo>
                    <a:pt x="178767" y="162998"/>
                  </a:lnTo>
                  <a:lnTo>
                    <a:pt x="185970" y="171128"/>
                  </a:lnTo>
                  <a:lnTo>
                    <a:pt x="190656" y="181067"/>
                  </a:lnTo>
                  <a:lnTo>
                    <a:pt x="192329" y="192318"/>
                  </a:lnTo>
                  <a:lnTo>
                    <a:pt x="190656" y="203563"/>
                  </a:lnTo>
                  <a:lnTo>
                    <a:pt x="185970" y="213500"/>
                  </a:lnTo>
                  <a:lnTo>
                    <a:pt x="178767" y="221628"/>
                  </a:lnTo>
                  <a:lnTo>
                    <a:pt x="169544" y="227448"/>
                  </a:lnTo>
                  <a:lnTo>
                    <a:pt x="207201" y="227448"/>
                  </a:lnTo>
                  <a:lnTo>
                    <a:pt x="208527" y="225821"/>
                  </a:lnTo>
                  <a:lnTo>
                    <a:pt x="215496" y="210020"/>
                  </a:lnTo>
                  <a:lnTo>
                    <a:pt x="217972" y="192318"/>
                  </a:lnTo>
                  <a:lnTo>
                    <a:pt x="215496" y="174611"/>
                  </a:lnTo>
                  <a:lnTo>
                    <a:pt x="208527" y="158810"/>
                  </a:lnTo>
                  <a:lnTo>
                    <a:pt x="207197" y="157178"/>
                  </a:lnTo>
                  <a:close/>
                </a:path>
                <a:path w="218440" h="384809" extrusionOk="0">
                  <a:moveTo>
                    <a:pt x="64113" y="0"/>
                  </a:moveTo>
                  <a:lnTo>
                    <a:pt x="25602" y="13428"/>
                  </a:lnTo>
                  <a:lnTo>
                    <a:pt x="3937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51" y="150267"/>
                  </a:lnTo>
                  <a:lnTo>
                    <a:pt x="40218" y="182978"/>
                  </a:lnTo>
                  <a:lnTo>
                    <a:pt x="39087" y="185868"/>
                  </a:lnTo>
                  <a:lnTo>
                    <a:pt x="38470" y="189020"/>
                  </a:lnTo>
                  <a:lnTo>
                    <a:pt x="38470" y="192318"/>
                  </a:lnTo>
                  <a:lnTo>
                    <a:pt x="40484" y="202296"/>
                  </a:lnTo>
                  <a:lnTo>
                    <a:pt x="45978" y="210443"/>
                  </a:lnTo>
                  <a:lnTo>
                    <a:pt x="54129" y="215937"/>
                  </a:lnTo>
                  <a:lnTo>
                    <a:pt x="64113" y="217951"/>
                  </a:lnTo>
                  <a:lnTo>
                    <a:pt x="74093" y="215937"/>
                  </a:lnTo>
                  <a:lnTo>
                    <a:pt x="82248" y="210443"/>
                  </a:lnTo>
                  <a:lnTo>
                    <a:pt x="87749" y="202296"/>
                  </a:lnTo>
                  <a:lnTo>
                    <a:pt x="89766" y="192318"/>
                  </a:lnTo>
                  <a:lnTo>
                    <a:pt x="87749" y="182333"/>
                  </a:lnTo>
                  <a:lnTo>
                    <a:pt x="82248" y="174179"/>
                  </a:lnTo>
                  <a:lnTo>
                    <a:pt x="74093" y="168681"/>
                  </a:lnTo>
                  <a:lnTo>
                    <a:pt x="65564" y="166958"/>
                  </a:lnTo>
                  <a:lnTo>
                    <a:pt x="60249" y="166958"/>
                  </a:lnTo>
                  <a:lnTo>
                    <a:pt x="34072" y="134247"/>
                  </a:lnTo>
                  <a:lnTo>
                    <a:pt x="30429" y="128781"/>
                  </a:lnTo>
                  <a:lnTo>
                    <a:pt x="27817" y="122946"/>
                  </a:lnTo>
                  <a:lnTo>
                    <a:pt x="26201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84" y="38826"/>
                  </a:lnTo>
                  <a:lnTo>
                    <a:pt x="64113" y="25632"/>
                  </a:lnTo>
                  <a:lnTo>
                    <a:pt x="120793" y="25632"/>
                  </a:lnTo>
                  <a:lnTo>
                    <a:pt x="107462" y="13358"/>
                  </a:lnTo>
                  <a:lnTo>
                    <a:pt x="87194" y="3518"/>
                  </a:lnTo>
                  <a:lnTo>
                    <a:pt x="64113" y="0"/>
                  </a:lnTo>
                  <a:close/>
                </a:path>
                <a:path w="218440" h="384809" extrusionOk="0">
                  <a:moveTo>
                    <a:pt x="64113" y="166665"/>
                  </a:moveTo>
                  <a:lnTo>
                    <a:pt x="62793" y="166665"/>
                  </a:lnTo>
                  <a:lnTo>
                    <a:pt x="61505" y="166769"/>
                  </a:lnTo>
                  <a:lnTo>
                    <a:pt x="60249" y="166958"/>
                  </a:lnTo>
                  <a:lnTo>
                    <a:pt x="65564" y="166958"/>
                  </a:lnTo>
                  <a:lnTo>
                    <a:pt x="64113" y="166665"/>
                  </a:lnTo>
                  <a:close/>
                </a:path>
                <a:path w="218440" h="384809" extrusionOk="0">
                  <a:moveTo>
                    <a:pt x="120050" y="127922"/>
                  </a:moveTo>
                  <a:lnTo>
                    <a:pt x="87201" y="127922"/>
                  </a:lnTo>
                  <a:lnTo>
                    <a:pt x="102279" y="146759"/>
                  </a:lnTo>
                  <a:lnTo>
                    <a:pt x="137440" y="166288"/>
                  </a:lnTo>
                  <a:lnTo>
                    <a:pt x="145789" y="166431"/>
                  </a:lnTo>
                  <a:lnTo>
                    <a:pt x="154085" y="165023"/>
                  </a:lnTo>
                  <a:lnTo>
                    <a:pt x="162085" y="161970"/>
                  </a:lnTo>
                  <a:lnTo>
                    <a:pt x="169544" y="157178"/>
                  </a:lnTo>
                  <a:lnTo>
                    <a:pt x="207197" y="157178"/>
                  </a:lnTo>
                  <a:lnTo>
                    <a:pt x="197758" y="145598"/>
                  </a:lnTo>
                  <a:lnTo>
                    <a:pt x="191965" y="141451"/>
                  </a:lnTo>
                  <a:lnTo>
                    <a:pt x="146362" y="141451"/>
                  </a:lnTo>
                  <a:lnTo>
                    <a:pt x="133671" y="140089"/>
                  </a:lnTo>
                  <a:lnTo>
                    <a:pt x="126907" y="136498"/>
                  </a:lnTo>
                  <a:lnTo>
                    <a:pt x="120050" y="127922"/>
                  </a:lnTo>
                  <a:close/>
                </a:path>
                <a:path w="218440" h="384809" extrusionOk="0">
                  <a:moveTo>
                    <a:pt x="120793" y="25632"/>
                  </a:moveTo>
                  <a:lnTo>
                    <a:pt x="64113" y="25632"/>
                  </a:lnTo>
                  <a:lnTo>
                    <a:pt x="80694" y="28373"/>
                  </a:lnTo>
                  <a:lnTo>
                    <a:pt x="95021" y="35992"/>
                  </a:lnTo>
                  <a:lnTo>
                    <a:pt x="106183" y="47582"/>
                  </a:lnTo>
                  <a:lnTo>
                    <a:pt x="113263" y="62238"/>
                  </a:lnTo>
                  <a:lnTo>
                    <a:pt x="115535" y="69819"/>
                  </a:lnTo>
                  <a:lnTo>
                    <a:pt x="123315" y="71202"/>
                  </a:lnTo>
                  <a:lnTo>
                    <a:pt x="137955" y="76579"/>
                  </a:lnTo>
                  <a:lnTo>
                    <a:pt x="149672" y="86420"/>
                  </a:lnTo>
                  <a:lnTo>
                    <a:pt x="157448" y="99698"/>
                  </a:lnTo>
                  <a:lnTo>
                    <a:pt x="160267" y="115389"/>
                  </a:lnTo>
                  <a:lnTo>
                    <a:pt x="160267" y="126530"/>
                  </a:lnTo>
                  <a:lnTo>
                    <a:pt x="159408" y="130613"/>
                  </a:lnTo>
                  <a:lnTo>
                    <a:pt x="152068" y="139524"/>
                  </a:lnTo>
                  <a:lnTo>
                    <a:pt x="146362" y="141451"/>
                  </a:lnTo>
                  <a:lnTo>
                    <a:pt x="191965" y="141451"/>
                  </a:lnTo>
                  <a:lnTo>
                    <a:pt x="183879" y="135660"/>
                  </a:lnTo>
                  <a:lnTo>
                    <a:pt x="185768" y="128840"/>
                  </a:lnTo>
                  <a:lnTo>
                    <a:pt x="185890" y="122946"/>
                  </a:lnTo>
                  <a:lnTo>
                    <a:pt x="171577" y="72756"/>
                  </a:lnTo>
                  <a:lnTo>
                    <a:pt x="135294" y="47715"/>
                  </a:lnTo>
                  <a:lnTo>
                    <a:pt x="123851" y="28448"/>
                  </a:lnTo>
                  <a:lnTo>
                    <a:pt x="120793" y="25632"/>
                  </a:lnTo>
                  <a:close/>
                </a:path>
                <a:path w="218440" h="384809" extrusionOk="0">
                  <a:moveTo>
                    <a:pt x="83337" y="76919"/>
                  </a:moveTo>
                  <a:lnTo>
                    <a:pt x="73358" y="78935"/>
                  </a:lnTo>
                  <a:lnTo>
                    <a:pt x="65207" y="84431"/>
                  </a:lnTo>
                  <a:lnTo>
                    <a:pt x="59710" y="92583"/>
                  </a:lnTo>
                  <a:lnTo>
                    <a:pt x="57694" y="102562"/>
                  </a:lnTo>
                  <a:lnTo>
                    <a:pt x="59710" y="112545"/>
                  </a:lnTo>
                  <a:lnTo>
                    <a:pt x="65207" y="120696"/>
                  </a:lnTo>
                  <a:lnTo>
                    <a:pt x="73358" y="126191"/>
                  </a:lnTo>
                  <a:lnTo>
                    <a:pt x="83337" y="128205"/>
                  </a:lnTo>
                  <a:lnTo>
                    <a:pt x="84657" y="128205"/>
                  </a:lnTo>
                  <a:lnTo>
                    <a:pt x="85945" y="128111"/>
                  </a:lnTo>
                  <a:lnTo>
                    <a:pt x="87201" y="127922"/>
                  </a:lnTo>
                  <a:lnTo>
                    <a:pt x="120050" y="127922"/>
                  </a:lnTo>
                  <a:lnTo>
                    <a:pt x="107242" y="111902"/>
                  </a:lnTo>
                  <a:lnTo>
                    <a:pt x="108363" y="109012"/>
                  </a:lnTo>
                  <a:lnTo>
                    <a:pt x="108991" y="105860"/>
                  </a:lnTo>
                  <a:lnTo>
                    <a:pt x="108991" y="102562"/>
                  </a:lnTo>
                  <a:lnTo>
                    <a:pt x="106975" y="92583"/>
                  </a:lnTo>
                  <a:lnTo>
                    <a:pt x="101477" y="84431"/>
                  </a:lnTo>
                  <a:lnTo>
                    <a:pt x="93322" y="78935"/>
                  </a:lnTo>
                  <a:lnTo>
                    <a:pt x="83337" y="769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3" name="Google Shape;633;p51"/>
            <p:cNvSpPr/>
            <p:nvPr/>
          </p:nvSpPr>
          <p:spPr>
            <a:xfrm>
              <a:off x="8376710" y="741514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235" y="0"/>
                  </a:moveTo>
                  <a:lnTo>
                    <a:pt x="153859" y="0"/>
                  </a:lnTo>
                  <a:lnTo>
                    <a:pt x="130781" y="3519"/>
                  </a:lnTo>
                  <a:lnTo>
                    <a:pt x="110511" y="13362"/>
                  </a:lnTo>
                  <a:lnTo>
                    <a:pt x="94113" y="28452"/>
                  </a:lnTo>
                  <a:lnTo>
                    <a:pt x="82657" y="47715"/>
                  </a:lnTo>
                  <a:lnTo>
                    <a:pt x="62406" y="57410"/>
                  </a:lnTo>
                  <a:lnTo>
                    <a:pt x="46378" y="72760"/>
                  </a:lnTo>
                  <a:lnTo>
                    <a:pt x="35835" y="92506"/>
                  </a:lnTo>
                  <a:lnTo>
                    <a:pt x="32040" y="115389"/>
                  </a:lnTo>
                  <a:lnTo>
                    <a:pt x="32132" y="126191"/>
                  </a:lnTo>
                  <a:lnTo>
                    <a:pt x="32187" y="128770"/>
                  </a:lnTo>
                  <a:lnTo>
                    <a:pt x="34093" y="135660"/>
                  </a:lnTo>
                  <a:lnTo>
                    <a:pt x="20209" y="145594"/>
                  </a:lnTo>
                  <a:lnTo>
                    <a:pt x="9440" y="158805"/>
                  </a:lnTo>
                  <a:lnTo>
                    <a:pt x="2474" y="174606"/>
                  </a:lnTo>
                  <a:lnTo>
                    <a:pt x="0" y="192308"/>
                  </a:lnTo>
                  <a:lnTo>
                    <a:pt x="2474" y="210015"/>
                  </a:lnTo>
                  <a:lnTo>
                    <a:pt x="9440" y="225816"/>
                  </a:lnTo>
                  <a:lnTo>
                    <a:pt x="20209" y="239028"/>
                  </a:lnTo>
                  <a:lnTo>
                    <a:pt x="34093" y="248966"/>
                  </a:lnTo>
                  <a:lnTo>
                    <a:pt x="32206" y="255786"/>
                  </a:lnTo>
                  <a:lnTo>
                    <a:pt x="32139" y="258096"/>
                  </a:lnTo>
                  <a:lnTo>
                    <a:pt x="32040" y="269237"/>
                  </a:lnTo>
                  <a:lnTo>
                    <a:pt x="35835" y="292124"/>
                  </a:lnTo>
                  <a:lnTo>
                    <a:pt x="46378" y="311870"/>
                  </a:lnTo>
                  <a:lnTo>
                    <a:pt x="62406" y="327217"/>
                  </a:lnTo>
                  <a:lnTo>
                    <a:pt x="82657" y="336911"/>
                  </a:lnTo>
                  <a:lnTo>
                    <a:pt x="94113" y="356176"/>
                  </a:lnTo>
                  <a:lnTo>
                    <a:pt x="110511" y="371270"/>
                  </a:lnTo>
                  <a:lnTo>
                    <a:pt x="130781" y="381116"/>
                  </a:lnTo>
                  <a:lnTo>
                    <a:pt x="153859" y="384637"/>
                  </a:lnTo>
                  <a:lnTo>
                    <a:pt x="168149" y="383117"/>
                  </a:lnTo>
                  <a:lnTo>
                    <a:pt x="181054" y="378611"/>
                  </a:lnTo>
                  <a:lnTo>
                    <a:pt x="192361" y="371199"/>
                  </a:lnTo>
                  <a:lnTo>
                    <a:pt x="201857" y="360962"/>
                  </a:lnTo>
                  <a:lnTo>
                    <a:pt x="203006" y="358994"/>
                  </a:lnTo>
                  <a:lnTo>
                    <a:pt x="153859" y="358994"/>
                  </a:lnTo>
                  <a:lnTo>
                    <a:pt x="137275" y="356253"/>
                  </a:lnTo>
                  <a:lnTo>
                    <a:pt x="122941" y="348634"/>
                  </a:lnTo>
                  <a:lnTo>
                    <a:pt x="111776" y="337044"/>
                  </a:lnTo>
                  <a:lnTo>
                    <a:pt x="104698" y="322388"/>
                  </a:lnTo>
                  <a:lnTo>
                    <a:pt x="102436" y="314807"/>
                  </a:lnTo>
                  <a:lnTo>
                    <a:pt x="94656" y="313425"/>
                  </a:lnTo>
                  <a:lnTo>
                    <a:pt x="80020" y="308049"/>
                  </a:lnTo>
                  <a:lnTo>
                    <a:pt x="68298" y="298210"/>
                  </a:lnTo>
                  <a:lnTo>
                    <a:pt x="60516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63" y="254013"/>
                  </a:lnTo>
                  <a:lnTo>
                    <a:pt x="65893" y="245102"/>
                  </a:lnTo>
                  <a:lnTo>
                    <a:pt x="71610" y="243175"/>
                  </a:lnTo>
                  <a:lnTo>
                    <a:pt x="119936" y="243175"/>
                  </a:lnTo>
                  <a:lnTo>
                    <a:pt x="115692" y="237867"/>
                  </a:lnTo>
                  <a:lnTo>
                    <a:pt x="108396" y="230398"/>
                  </a:lnTo>
                  <a:lnTo>
                    <a:pt x="104108" y="227448"/>
                  </a:lnTo>
                  <a:lnTo>
                    <a:pt x="48427" y="227448"/>
                  </a:lnTo>
                  <a:lnTo>
                    <a:pt x="39200" y="221628"/>
                  </a:lnTo>
                  <a:lnTo>
                    <a:pt x="31997" y="213498"/>
                  </a:lnTo>
                  <a:lnTo>
                    <a:pt x="27314" y="203559"/>
                  </a:lnTo>
                  <a:lnTo>
                    <a:pt x="25643" y="192308"/>
                  </a:lnTo>
                  <a:lnTo>
                    <a:pt x="27314" y="181063"/>
                  </a:lnTo>
                  <a:lnTo>
                    <a:pt x="31997" y="171126"/>
                  </a:lnTo>
                  <a:lnTo>
                    <a:pt x="39200" y="162998"/>
                  </a:lnTo>
                  <a:lnTo>
                    <a:pt x="48427" y="157178"/>
                  </a:lnTo>
                  <a:lnTo>
                    <a:pt x="104112" y="157178"/>
                  </a:lnTo>
                  <a:lnTo>
                    <a:pt x="108396" y="154230"/>
                  </a:lnTo>
                  <a:lnTo>
                    <a:pt x="115692" y="146759"/>
                  </a:lnTo>
                  <a:lnTo>
                    <a:pt x="119939" y="141451"/>
                  </a:lnTo>
                  <a:lnTo>
                    <a:pt x="71610" y="141451"/>
                  </a:lnTo>
                  <a:lnTo>
                    <a:pt x="65893" y="139524"/>
                  </a:lnTo>
                  <a:lnTo>
                    <a:pt x="58563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80020" y="76579"/>
                  </a:lnTo>
                  <a:lnTo>
                    <a:pt x="102447" y="69819"/>
                  </a:lnTo>
                  <a:lnTo>
                    <a:pt x="104698" y="62238"/>
                  </a:lnTo>
                  <a:lnTo>
                    <a:pt x="111776" y="47582"/>
                  </a:lnTo>
                  <a:lnTo>
                    <a:pt x="122941" y="35992"/>
                  </a:lnTo>
                  <a:lnTo>
                    <a:pt x="137275" y="28373"/>
                  </a:lnTo>
                  <a:lnTo>
                    <a:pt x="153859" y="25632"/>
                  </a:lnTo>
                  <a:lnTo>
                    <a:pt x="170721" y="25632"/>
                  </a:lnTo>
                  <a:lnTo>
                    <a:pt x="177900" y="3832"/>
                  </a:lnTo>
                  <a:lnTo>
                    <a:pt x="170308" y="1340"/>
                  </a:lnTo>
                  <a:lnTo>
                    <a:pt x="162235" y="0"/>
                  </a:lnTo>
                  <a:close/>
                </a:path>
                <a:path w="218440" h="384809" extrusionOk="0">
                  <a:moveTo>
                    <a:pt x="190553" y="217668"/>
                  </a:moveTo>
                  <a:lnTo>
                    <a:pt x="157712" y="217668"/>
                  </a:lnTo>
                  <a:lnTo>
                    <a:pt x="183889" y="250379"/>
                  </a:lnTo>
                  <a:lnTo>
                    <a:pt x="187539" y="255856"/>
                  </a:lnTo>
                  <a:lnTo>
                    <a:pt x="190149" y="261680"/>
                  </a:lnTo>
                  <a:lnTo>
                    <a:pt x="191768" y="267931"/>
                  </a:lnTo>
                  <a:lnTo>
                    <a:pt x="192318" y="274410"/>
                  </a:lnTo>
                  <a:lnTo>
                    <a:pt x="192318" y="301299"/>
                  </a:lnTo>
                  <a:lnTo>
                    <a:pt x="181177" y="345800"/>
                  </a:lnTo>
                  <a:lnTo>
                    <a:pt x="153859" y="358994"/>
                  </a:lnTo>
                  <a:lnTo>
                    <a:pt x="203006" y="358994"/>
                  </a:lnTo>
                  <a:lnTo>
                    <a:pt x="209034" y="348634"/>
                  </a:lnTo>
                  <a:lnTo>
                    <a:pt x="214032" y="334523"/>
                  </a:lnTo>
                  <a:lnTo>
                    <a:pt x="216991" y="318652"/>
                  </a:lnTo>
                  <a:lnTo>
                    <a:pt x="217961" y="301299"/>
                  </a:lnTo>
                  <a:lnTo>
                    <a:pt x="217961" y="274410"/>
                  </a:lnTo>
                  <a:lnTo>
                    <a:pt x="217045" y="263611"/>
                  </a:lnTo>
                  <a:lnTo>
                    <a:pt x="214348" y="253191"/>
                  </a:lnTo>
                  <a:lnTo>
                    <a:pt x="209944" y="243367"/>
                  </a:lnTo>
                  <a:lnTo>
                    <a:pt x="203910" y="234359"/>
                  </a:lnTo>
                  <a:lnTo>
                    <a:pt x="190553" y="217668"/>
                  </a:lnTo>
                  <a:close/>
                </a:path>
                <a:path w="218440" h="384809" extrusionOk="0">
                  <a:moveTo>
                    <a:pt x="119936" y="243175"/>
                  </a:moveTo>
                  <a:lnTo>
                    <a:pt x="71610" y="243175"/>
                  </a:lnTo>
                  <a:lnTo>
                    <a:pt x="84301" y="244537"/>
                  </a:lnTo>
                  <a:lnTo>
                    <a:pt x="91054" y="248128"/>
                  </a:lnTo>
                  <a:lnTo>
                    <a:pt x="110740" y="272724"/>
                  </a:lnTo>
                  <a:lnTo>
                    <a:pt x="109609" y="275614"/>
                  </a:lnTo>
                  <a:lnTo>
                    <a:pt x="108980" y="278776"/>
                  </a:lnTo>
                  <a:lnTo>
                    <a:pt x="108980" y="282064"/>
                  </a:lnTo>
                  <a:lnTo>
                    <a:pt x="110996" y="292048"/>
                  </a:lnTo>
                  <a:lnTo>
                    <a:pt x="116493" y="300198"/>
                  </a:lnTo>
                  <a:lnTo>
                    <a:pt x="124645" y="305693"/>
                  </a:lnTo>
                  <a:lnTo>
                    <a:pt x="134624" y="307707"/>
                  </a:lnTo>
                  <a:lnTo>
                    <a:pt x="144606" y="305693"/>
                  </a:lnTo>
                  <a:lnTo>
                    <a:pt x="152753" y="300198"/>
                  </a:lnTo>
                  <a:lnTo>
                    <a:pt x="158244" y="292048"/>
                  </a:lnTo>
                  <a:lnTo>
                    <a:pt x="160256" y="282064"/>
                  </a:lnTo>
                  <a:lnTo>
                    <a:pt x="158244" y="272085"/>
                  </a:lnTo>
                  <a:lnTo>
                    <a:pt x="152753" y="263934"/>
                  </a:lnTo>
                  <a:lnTo>
                    <a:pt x="144606" y="258437"/>
                  </a:lnTo>
                  <a:lnTo>
                    <a:pt x="136075" y="256714"/>
                  </a:lnTo>
                  <a:lnTo>
                    <a:pt x="130760" y="256714"/>
                  </a:lnTo>
                  <a:lnTo>
                    <a:pt x="119936" y="243175"/>
                  </a:lnTo>
                  <a:close/>
                </a:path>
                <a:path w="218440" h="384809" extrusionOk="0">
                  <a:moveTo>
                    <a:pt x="134624" y="256421"/>
                  </a:moveTo>
                  <a:lnTo>
                    <a:pt x="133315" y="256421"/>
                  </a:lnTo>
                  <a:lnTo>
                    <a:pt x="132027" y="256526"/>
                  </a:lnTo>
                  <a:lnTo>
                    <a:pt x="130760" y="256714"/>
                  </a:lnTo>
                  <a:lnTo>
                    <a:pt x="136075" y="256714"/>
                  </a:lnTo>
                  <a:lnTo>
                    <a:pt x="134624" y="256421"/>
                  </a:lnTo>
                  <a:close/>
                </a:path>
                <a:path w="218440" h="384809" extrusionOk="0">
                  <a:moveTo>
                    <a:pt x="72174" y="218195"/>
                  </a:moveTo>
                  <a:lnTo>
                    <a:pt x="63881" y="219603"/>
                  </a:lnTo>
                  <a:lnTo>
                    <a:pt x="55885" y="222656"/>
                  </a:lnTo>
                  <a:lnTo>
                    <a:pt x="48427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3" y="220459"/>
                  </a:lnTo>
                  <a:lnTo>
                    <a:pt x="80521" y="218338"/>
                  </a:lnTo>
                  <a:lnTo>
                    <a:pt x="72174" y="218195"/>
                  </a:lnTo>
                  <a:close/>
                </a:path>
                <a:path w="218440" h="384809" extrusionOk="0">
                  <a:moveTo>
                    <a:pt x="153859" y="166675"/>
                  </a:moveTo>
                  <a:lnTo>
                    <a:pt x="143875" y="168689"/>
                  </a:lnTo>
                  <a:lnTo>
                    <a:pt x="135724" y="174183"/>
                  </a:lnTo>
                  <a:lnTo>
                    <a:pt x="130230" y="182330"/>
                  </a:lnTo>
                  <a:lnTo>
                    <a:pt x="128215" y="192308"/>
                  </a:lnTo>
                  <a:lnTo>
                    <a:pt x="130230" y="202293"/>
                  </a:lnTo>
                  <a:lnTo>
                    <a:pt x="135724" y="210447"/>
                  </a:lnTo>
                  <a:lnTo>
                    <a:pt x="143875" y="215945"/>
                  </a:lnTo>
                  <a:lnTo>
                    <a:pt x="153859" y="217961"/>
                  </a:lnTo>
                  <a:lnTo>
                    <a:pt x="155168" y="217961"/>
                  </a:lnTo>
                  <a:lnTo>
                    <a:pt x="156466" y="217857"/>
                  </a:lnTo>
                  <a:lnTo>
                    <a:pt x="157712" y="217668"/>
                  </a:lnTo>
                  <a:lnTo>
                    <a:pt x="190553" y="217668"/>
                  </a:lnTo>
                  <a:lnTo>
                    <a:pt x="177732" y="201648"/>
                  </a:lnTo>
                  <a:lnTo>
                    <a:pt x="178884" y="198758"/>
                  </a:lnTo>
                  <a:lnTo>
                    <a:pt x="179491" y="195606"/>
                  </a:lnTo>
                  <a:lnTo>
                    <a:pt x="179491" y="192308"/>
                  </a:lnTo>
                  <a:lnTo>
                    <a:pt x="177477" y="182330"/>
                  </a:lnTo>
                  <a:lnTo>
                    <a:pt x="171984" y="174183"/>
                  </a:lnTo>
                  <a:lnTo>
                    <a:pt x="163836" y="168689"/>
                  </a:lnTo>
                  <a:lnTo>
                    <a:pt x="153859" y="166675"/>
                  </a:lnTo>
                  <a:close/>
                </a:path>
                <a:path w="218440" h="384809" extrusionOk="0">
                  <a:moveTo>
                    <a:pt x="104112" y="157178"/>
                  </a:moveTo>
                  <a:lnTo>
                    <a:pt x="48427" y="157178"/>
                  </a:lnTo>
                  <a:lnTo>
                    <a:pt x="55885" y="161970"/>
                  </a:lnTo>
                  <a:lnTo>
                    <a:pt x="63881" y="165023"/>
                  </a:lnTo>
                  <a:lnTo>
                    <a:pt x="72174" y="166431"/>
                  </a:lnTo>
                  <a:lnTo>
                    <a:pt x="80521" y="166288"/>
                  </a:lnTo>
                  <a:lnTo>
                    <a:pt x="90473" y="164171"/>
                  </a:lnTo>
                  <a:lnTo>
                    <a:pt x="99877" y="160093"/>
                  </a:lnTo>
                  <a:lnTo>
                    <a:pt x="104112" y="157178"/>
                  </a:lnTo>
                  <a:close/>
                </a:path>
                <a:path w="218440" h="384809" extrusionOk="0">
                  <a:moveTo>
                    <a:pt x="134624" y="76919"/>
                  </a:moveTo>
                  <a:lnTo>
                    <a:pt x="124645" y="78933"/>
                  </a:lnTo>
                  <a:lnTo>
                    <a:pt x="116493" y="84428"/>
                  </a:lnTo>
                  <a:lnTo>
                    <a:pt x="110996" y="92578"/>
                  </a:lnTo>
                  <a:lnTo>
                    <a:pt x="108980" y="102562"/>
                  </a:lnTo>
                  <a:lnTo>
                    <a:pt x="108980" y="105860"/>
                  </a:lnTo>
                  <a:lnTo>
                    <a:pt x="109609" y="109012"/>
                  </a:lnTo>
                  <a:lnTo>
                    <a:pt x="110740" y="111902"/>
                  </a:lnTo>
                  <a:lnTo>
                    <a:pt x="91065" y="136498"/>
                  </a:lnTo>
                  <a:lnTo>
                    <a:pt x="84301" y="140100"/>
                  </a:lnTo>
                  <a:lnTo>
                    <a:pt x="71610" y="141451"/>
                  </a:lnTo>
                  <a:lnTo>
                    <a:pt x="119939" y="141451"/>
                  </a:lnTo>
                  <a:lnTo>
                    <a:pt x="130770" y="127912"/>
                  </a:lnTo>
                  <a:lnTo>
                    <a:pt x="136076" y="127912"/>
                  </a:lnTo>
                  <a:lnTo>
                    <a:pt x="144606" y="126191"/>
                  </a:lnTo>
                  <a:lnTo>
                    <a:pt x="152753" y="120696"/>
                  </a:lnTo>
                  <a:lnTo>
                    <a:pt x="158244" y="112545"/>
                  </a:lnTo>
                  <a:lnTo>
                    <a:pt x="160256" y="102562"/>
                  </a:lnTo>
                  <a:lnTo>
                    <a:pt x="158244" y="92578"/>
                  </a:lnTo>
                  <a:lnTo>
                    <a:pt x="152753" y="84428"/>
                  </a:lnTo>
                  <a:lnTo>
                    <a:pt x="144606" y="78933"/>
                  </a:lnTo>
                  <a:lnTo>
                    <a:pt x="134624" y="76919"/>
                  </a:lnTo>
                  <a:close/>
                </a:path>
                <a:path w="218440" h="384809" extrusionOk="0">
                  <a:moveTo>
                    <a:pt x="136076" y="127912"/>
                  </a:moveTo>
                  <a:lnTo>
                    <a:pt x="130770" y="127912"/>
                  </a:lnTo>
                  <a:lnTo>
                    <a:pt x="132027" y="128100"/>
                  </a:lnTo>
                  <a:lnTo>
                    <a:pt x="133315" y="128205"/>
                  </a:lnTo>
                  <a:lnTo>
                    <a:pt x="134624" y="128205"/>
                  </a:lnTo>
                  <a:lnTo>
                    <a:pt x="136076" y="127912"/>
                  </a:lnTo>
                  <a:close/>
                </a:path>
                <a:path w="218440" h="384809" extrusionOk="0">
                  <a:moveTo>
                    <a:pt x="170721" y="25632"/>
                  </a:moveTo>
                  <a:lnTo>
                    <a:pt x="159482" y="25632"/>
                  </a:lnTo>
                  <a:lnTo>
                    <a:pt x="164864" y="26533"/>
                  </a:lnTo>
                  <a:lnTo>
                    <a:pt x="169879" y="28187"/>
                  </a:lnTo>
                  <a:lnTo>
                    <a:pt x="170721" y="256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4" name="Google Shape;634;p51"/>
            <p:cNvSpPr/>
            <p:nvPr/>
          </p:nvSpPr>
          <p:spPr>
            <a:xfrm>
              <a:off x="12454601" y="1102184"/>
              <a:ext cx="105546" cy="137283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5" name="Google Shape;635;p51"/>
            <p:cNvSpPr/>
            <p:nvPr/>
          </p:nvSpPr>
          <p:spPr>
            <a:xfrm>
              <a:off x="12147171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6" name="Google Shape;636;p51"/>
            <p:cNvSpPr/>
            <p:nvPr/>
          </p:nvSpPr>
          <p:spPr>
            <a:xfrm>
              <a:off x="12019419" y="1102184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7" name="Google Shape;637;p51"/>
            <p:cNvSpPr/>
            <p:nvPr/>
          </p:nvSpPr>
          <p:spPr>
            <a:xfrm>
              <a:off x="12388628" y="867760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8" name="Google Shape;638;p51"/>
            <p:cNvSpPr/>
            <p:nvPr/>
          </p:nvSpPr>
          <p:spPr>
            <a:xfrm>
              <a:off x="12257741" y="867754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9" name="Google Shape;639;p51"/>
            <p:cNvSpPr/>
            <p:nvPr/>
          </p:nvSpPr>
          <p:spPr>
            <a:xfrm>
              <a:off x="12175543" y="995168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297"/>
                  </a:lnTo>
                  <a:lnTo>
                    <a:pt x="7002" y="40911"/>
                  </a:lnTo>
                  <a:lnTo>
                    <a:pt x="14621" y="46037"/>
                  </a:lnTo>
                  <a:lnTo>
                    <a:pt x="23978" y="47914"/>
                  </a:lnTo>
                  <a:lnTo>
                    <a:pt x="33290" y="46037"/>
                  </a:lnTo>
                  <a:lnTo>
                    <a:pt x="40914" y="40911"/>
                  </a:lnTo>
                  <a:lnTo>
                    <a:pt x="46065" y="33297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0" name="Google Shape;640;p51"/>
            <p:cNvSpPr/>
            <p:nvPr/>
          </p:nvSpPr>
          <p:spPr>
            <a:xfrm>
              <a:off x="12121672" y="797535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38"/>
                  </a:lnTo>
                </a:path>
              </a:pathLst>
            </a:custGeom>
            <a:noFill/>
            <a:ln w="354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1" name="Google Shape;641;p51"/>
            <p:cNvSpPr/>
            <p:nvPr/>
          </p:nvSpPr>
          <p:spPr>
            <a:xfrm>
              <a:off x="1204763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2" name="Google Shape;642;p51"/>
            <p:cNvSpPr/>
            <p:nvPr/>
          </p:nvSpPr>
          <p:spPr>
            <a:xfrm>
              <a:off x="12023614" y="791529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3" name="Google Shape;643;p51"/>
            <p:cNvSpPr/>
            <p:nvPr/>
          </p:nvSpPr>
          <p:spPr>
            <a:xfrm>
              <a:off x="1181126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4" name="Google Shape;644;p51"/>
            <p:cNvSpPr/>
            <p:nvPr/>
          </p:nvSpPr>
          <p:spPr>
            <a:xfrm>
              <a:off x="11515489" y="863413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41" y="4355"/>
                  </a:moveTo>
                  <a:lnTo>
                    <a:pt x="0" y="4355"/>
                  </a:lnTo>
                  <a:lnTo>
                    <a:pt x="0" y="175230"/>
                  </a:lnTo>
                  <a:lnTo>
                    <a:pt x="34941" y="175230"/>
                  </a:lnTo>
                  <a:lnTo>
                    <a:pt x="34941" y="75285"/>
                  </a:lnTo>
                  <a:lnTo>
                    <a:pt x="38134" y="59560"/>
                  </a:lnTo>
                  <a:lnTo>
                    <a:pt x="46825" y="46719"/>
                  </a:lnTo>
                  <a:lnTo>
                    <a:pt x="59678" y="38063"/>
                  </a:lnTo>
                  <a:lnTo>
                    <a:pt x="75358" y="34888"/>
                  </a:lnTo>
                  <a:lnTo>
                    <a:pt x="255391" y="34888"/>
                  </a:lnTo>
                  <a:lnTo>
                    <a:pt x="250587" y="27255"/>
                  </a:lnTo>
                  <a:lnTo>
                    <a:pt x="133273" y="27255"/>
                  </a:lnTo>
                  <a:lnTo>
                    <a:pt x="123065" y="16324"/>
                  </a:lnTo>
                  <a:lnTo>
                    <a:pt x="34941" y="16324"/>
                  </a:lnTo>
                  <a:lnTo>
                    <a:pt x="34941" y="4355"/>
                  </a:lnTo>
                  <a:close/>
                </a:path>
                <a:path w="266700" h="175259" extrusionOk="0">
                  <a:moveTo>
                    <a:pt x="191166" y="34888"/>
                  </a:moveTo>
                  <a:lnTo>
                    <a:pt x="75358" y="34888"/>
                  </a:lnTo>
                  <a:lnTo>
                    <a:pt x="91040" y="38079"/>
                  </a:lnTo>
                  <a:lnTo>
                    <a:pt x="103897" y="46762"/>
                  </a:lnTo>
                  <a:lnTo>
                    <a:pt x="112591" y="59608"/>
                  </a:lnTo>
                  <a:lnTo>
                    <a:pt x="115787" y="75285"/>
                  </a:lnTo>
                  <a:lnTo>
                    <a:pt x="115787" y="175230"/>
                  </a:lnTo>
                  <a:lnTo>
                    <a:pt x="150655" y="175230"/>
                  </a:lnTo>
                  <a:lnTo>
                    <a:pt x="150655" y="75285"/>
                  </a:lnTo>
                  <a:lnTo>
                    <a:pt x="153864" y="59560"/>
                  </a:lnTo>
                  <a:lnTo>
                    <a:pt x="162590" y="46719"/>
                  </a:lnTo>
                  <a:lnTo>
                    <a:pt x="175476" y="38063"/>
                  </a:lnTo>
                  <a:lnTo>
                    <a:pt x="191166" y="34888"/>
                  </a:lnTo>
                  <a:close/>
                </a:path>
                <a:path w="266700" h="175259" extrusionOk="0">
                  <a:moveTo>
                    <a:pt x="255391" y="34888"/>
                  </a:moveTo>
                  <a:lnTo>
                    <a:pt x="191166" y="34888"/>
                  </a:lnTo>
                  <a:lnTo>
                    <a:pt x="206847" y="38079"/>
                  </a:lnTo>
                  <a:lnTo>
                    <a:pt x="219700" y="46762"/>
                  </a:lnTo>
                  <a:lnTo>
                    <a:pt x="228390" y="59608"/>
                  </a:lnTo>
                  <a:lnTo>
                    <a:pt x="231584" y="75285"/>
                  </a:lnTo>
                  <a:lnTo>
                    <a:pt x="231584" y="175230"/>
                  </a:lnTo>
                  <a:lnTo>
                    <a:pt x="266452" y="175230"/>
                  </a:lnTo>
                  <a:lnTo>
                    <a:pt x="266452" y="75285"/>
                  </a:lnTo>
                  <a:lnTo>
                    <a:pt x="261249" y="44196"/>
                  </a:lnTo>
                  <a:lnTo>
                    <a:pt x="255391" y="34888"/>
                  </a:lnTo>
                  <a:close/>
                </a:path>
                <a:path w="266700" h="175259" extrusionOk="0">
                  <a:moveTo>
                    <a:pt x="193261" y="0"/>
                  </a:moveTo>
                  <a:lnTo>
                    <a:pt x="176000" y="1913"/>
                  </a:lnTo>
                  <a:lnTo>
                    <a:pt x="159737" y="7372"/>
                  </a:lnTo>
                  <a:lnTo>
                    <a:pt x="145239" y="15960"/>
                  </a:lnTo>
                  <a:lnTo>
                    <a:pt x="133273" y="27255"/>
                  </a:lnTo>
                  <a:lnTo>
                    <a:pt x="250587" y="27255"/>
                  </a:lnTo>
                  <a:lnTo>
                    <a:pt x="246313" y="20464"/>
                  </a:lnTo>
                  <a:lnTo>
                    <a:pt x="223148" y="5321"/>
                  </a:lnTo>
                  <a:lnTo>
                    <a:pt x="193261" y="0"/>
                  </a:lnTo>
                  <a:close/>
                </a:path>
                <a:path w="266700" h="175259" extrusionOk="0">
                  <a:moveTo>
                    <a:pt x="77358" y="0"/>
                  </a:moveTo>
                  <a:lnTo>
                    <a:pt x="63290" y="1527"/>
                  </a:lnTo>
                  <a:lnTo>
                    <a:pt x="51473" y="5433"/>
                  </a:lnTo>
                  <a:lnTo>
                    <a:pt x="41994" y="10703"/>
                  </a:lnTo>
                  <a:lnTo>
                    <a:pt x="34941" y="16324"/>
                  </a:lnTo>
                  <a:lnTo>
                    <a:pt x="123065" y="16324"/>
                  </a:lnTo>
                  <a:lnTo>
                    <a:pt x="122680" y="15911"/>
                  </a:lnTo>
                  <a:lnTo>
                    <a:pt x="109867" y="7329"/>
                  </a:lnTo>
                  <a:lnTo>
                    <a:pt x="94778" y="1896"/>
                  </a:lnTo>
                  <a:lnTo>
                    <a:pt x="773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5" name="Google Shape;645;p51"/>
            <p:cNvSpPr/>
            <p:nvPr/>
          </p:nvSpPr>
          <p:spPr>
            <a:xfrm>
              <a:off x="11036394" y="762876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606" y="0"/>
                  </a:moveTo>
                  <a:lnTo>
                    <a:pt x="137792" y="6707"/>
                  </a:lnTo>
                  <a:lnTo>
                    <a:pt x="92993" y="25629"/>
                  </a:lnTo>
                  <a:lnTo>
                    <a:pt x="55012" y="54964"/>
                  </a:lnTo>
                  <a:lnTo>
                    <a:pt x="25651" y="92911"/>
                  </a:lnTo>
                  <a:lnTo>
                    <a:pt x="6713" y="137670"/>
                  </a:lnTo>
                  <a:lnTo>
                    <a:pt x="0" y="187439"/>
                  </a:lnTo>
                  <a:lnTo>
                    <a:pt x="6723" y="237224"/>
                  </a:lnTo>
                  <a:lnTo>
                    <a:pt x="25651" y="281937"/>
                  </a:lnTo>
                  <a:lnTo>
                    <a:pt x="55012" y="319856"/>
                  </a:lnTo>
                  <a:lnTo>
                    <a:pt x="92993" y="349164"/>
                  </a:lnTo>
                  <a:lnTo>
                    <a:pt x="137792" y="368064"/>
                  </a:lnTo>
                  <a:lnTo>
                    <a:pt x="187606" y="374763"/>
                  </a:lnTo>
                  <a:lnTo>
                    <a:pt x="215684" y="372667"/>
                  </a:lnTo>
                  <a:lnTo>
                    <a:pt x="242903" y="366453"/>
                  </a:lnTo>
                  <a:lnTo>
                    <a:pt x="268890" y="356232"/>
                  </a:lnTo>
                  <a:lnTo>
                    <a:pt x="293268" y="342115"/>
                  </a:lnTo>
                  <a:lnTo>
                    <a:pt x="293854" y="341759"/>
                  </a:lnTo>
                  <a:lnTo>
                    <a:pt x="289106" y="336241"/>
                  </a:lnTo>
                  <a:lnTo>
                    <a:pt x="187606" y="336241"/>
                  </a:lnTo>
                  <a:lnTo>
                    <a:pt x="140555" y="328634"/>
                  </a:lnTo>
                  <a:lnTo>
                    <a:pt x="99648" y="307464"/>
                  </a:lnTo>
                  <a:lnTo>
                    <a:pt x="67363" y="275206"/>
                  </a:lnTo>
                  <a:lnTo>
                    <a:pt x="46176" y="234334"/>
                  </a:lnTo>
                  <a:lnTo>
                    <a:pt x="38564" y="187324"/>
                  </a:lnTo>
                  <a:lnTo>
                    <a:pt x="46176" y="140313"/>
                  </a:lnTo>
                  <a:lnTo>
                    <a:pt x="67363" y="99441"/>
                  </a:lnTo>
                  <a:lnTo>
                    <a:pt x="99648" y="67183"/>
                  </a:lnTo>
                  <a:lnTo>
                    <a:pt x="140555" y="46013"/>
                  </a:lnTo>
                  <a:lnTo>
                    <a:pt x="187606" y="38407"/>
                  </a:lnTo>
                  <a:lnTo>
                    <a:pt x="298749" y="38407"/>
                  </a:lnTo>
                  <a:lnTo>
                    <a:pt x="282200" y="25624"/>
                  </a:lnTo>
                  <a:lnTo>
                    <a:pt x="237411" y="6706"/>
                  </a:lnTo>
                  <a:lnTo>
                    <a:pt x="187606" y="0"/>
                  </a:lnTo>
                  <a:close/>
                </a:path>
                <a:path w="375284" h="375284" extrusionOk="0">
                  <a:moveTo>
                    <a:pt x="268588" y="312398"/>
                  </a:moveTo>
                  <a:lnTo>
                    <a:pt x="268117" y="312639"/>
                  </a:lnTo>
                  <a:lnTo>
                    <a:pt x="249404" y="322816"/>
                  </a:lnTo>
                  <a:lnTo>
                    <a:pt x="229578" y="330208"/>
                  </a:lnTo>
                  <a:lnTo>
                    <a:pt x="208893" y="334716"/>
                  </a:lnTo>
                  <a:lnTo>
                    <a:pt x="187606" y="336241"/>
                  </a:lnTo>
                  <a:lnTo>
                    <a:pt x="289106" y="336241"/>
                  </a:lnTo>
                  <a:lnTo>
                    <a:pt x="268588" y="312398"/>
                  </a:lnTo>
                  <a:close/>
                </a:path>
                <a:path w="375284" h="375284" extrusionOk="0">
                  <a:moveTo>
                    <a:pt x="359267" y="254149"/>
                  </a:moveTo>
                  <a:lnTo>
                    <a:pt x="254714" y="254149"/>
                  </a:lnTo>
                  <a:lnTo>
                    <a:pt x="263733" y="265139"/>
                  </a:lnTo>
                  <a:lnTo>
                    <a:pt x="274818" y="273627"/>
                  </a:lnTo>
                  <a:lnTo>
                    <a:pt x="287577" y="279363"/>
                  </a:lnTo>
                  <a:lnTo>
                    <a:pt x="301613" y="282096"/>
                  </a:lnTo>
                  <a:lnTo>
                    <a:pt x="305016" y="282336"/>
                  </a:lnTo>
                  <a:lnTo>
                    <a:pt x="306671" y="282336"/>
                  </a:lnTo>
                  <a:lnTo>
                    <a:pt x="344743" y="269531"/>
                  </a:lnTo>
                  <a:lnTo>
                    <a:pt x="359267" y="254149"/>
                  </a:lnTo>
                  <a:close/>
                </a:path>
                <a:path w="375284" h="375284" extrusionOk="0">
                  <a:moveTo>
                    <a:pt x="187481" y="92541"/>
                  </a:moveTo>
                  <a:lnTo>
                    <a:pt x="150590" y="100002"/>
                  </a:lnTo>
                  <a:lnTo>
                    <a:pt x="120436" y="120335"/>
                  </a:lnTo>
                  <a:lnTo>
                    <a:pt x="100090" y="150467"/>
                  </a:lnTo>
                  <a:lnTo>
                    <a:pt x="92625" y="187324"/>
                  </a:lnTo>
                  <a:lnTo>
                    <a:pt x="100090" y="224179"/>
                  </a:lnTo>
                  <a:lnTo>
                    <a:pt x="120436" y="254307"/>
                  </a:lnTo>
                  <a:lnTo>
                    <a:pt x="150590" y="274637"/>
                  </a:lnTo>
                  <a:lnTo>
                    <a:pt x="187481" y="282096"/>
                  </a:lnTo>
                  <a:lnTo>
                    <a:pt x="206170" y="280256"/>
                  </a:lnTo>
                  <a:lnTo>
                    <a:pt x="223878" y="274860"/>
                  </a:lnTo>
                  <a:lnTo>
                    <a:pt x="240195" y="266096"/>
                  </a:lnTo>
                  <a:lnTo>
                    <a:pt x="254714" y="254149"/>
                  </a:lnTo>
                  <a:lnTo>
                    <a:pt x="359267" y="254149"/>
                  </a:lnTo>
                  <a:lnTo>
                    <a:pt x="359373" y="254015"/>
                  </a:lnTo>
                  <a:lnTo>
                    <a:pt x="364836" y="244449"/>
                  </a:lnTo>
                  <a:lnTo>
                    <a:pt x="365083" y="243814"/>
                  </a:lnTo>
                  <a:lnTo>
                    <a:pt x="304681" y="243814"/>
                  </a:lnTo>
                  <a:lnTo>
                    <a:pt x="304207" y="243699"/>
                  </a:lnTo>
                  <a:lnTo>
                    <a:pt x="187606" y="243699"/>
                  </a:lnTo>
                  <a:lnTo>
                    <a:pt x="165646" y="239266"/>
                  </a:lnTo>
                  <a:lnTo>
                    <a:pt x="147706" y="227181"/>
                  </a:lnTo>
                  <a:lnTo>
                    <a:pt x="135606" y="209261"/>
                  </a:lnTo>
                  <a:lnTo>
                    <a:pt x="131168" y="187324"/>
                  </a:lnTo>
                  <a:lnTo>
                    <a:pt x="135606" y="165382"/>
                  </a:lnTo>
                  <a:lnTo>
                    <a:pt x="147706" y="147462"/>
                  </a:lnTo>
                  <a:lnTo>
                    <a:pt x="165646" y="135379"/>
                  </a:lnTo>
                  <a:lnTo>
                    <a:pt x="187606" y="130948"/>
                  </a:lnTo>
                  <a:lnTo>
                    <a:pt x="261683" y="130948"/>
                  </a:lnTo>
                  <a:lnTo>
                    <a:pt x="254517" y="120335"/>
                  </a:lnTo>
                  <a:lnTo>
                    <a:pt x="224365" y="100002"/>
                  </a:lnTo>
                  <a:lnTo>
                    <a:pt x="187481" y="92541"/>
                  </a:lnTo>
                  <a:close/>
                </a:path>
                <a:path w="375284" h="375284" extrusionOk="0">
                  <a:moveTo>
                    <a:pt x="298749" y="38407"/>
                  </a:moveTo>
                  <a:lnTo>
                    <a:pt x="187606" y="38407"/>
                  </a:lnTo>
                  <a:lnTo>
                    <a:pt x="234657" y="46013"/>
                  </a:lnTo>
                  <a:lnTo>
                    <a:pt x="275561" y="67183"/>
                  </a:lnTo>
                  <a:lnTo>
                    <a:pt x="307843" y="99441"/>
                  </a:lnTo>
                  <a:lnTo>
                    <a:pt x="329027" y="140313"/>
                  </a:lnTo>
                  <a:lnTo>
                    <a:pt x="336638" y="187324"/>
                  </a:lnTo>
                  <a:lnTo>
                    <a:pt x="336417" y="195340"/>
                  </a:lnTo>
                  <a:lnTo>
                    <a:pt x="320966" y="239174"/>
                  </a:lnTo>
                  <a:lnTo>
                    <a:pt x="304681" y="243814"/>
                  </a:lnTo>
                  <a:lnTo>
                    <a:pt x="365083" y="243814"/>
                  </a:lnTo>
                  <a:lnTo>
                    <a:pt x="368962" y="233835"/>
                  </a:lnTo>
                  <a:lnTo>
                    <a:pt x="369674" y="231479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49" y="216789"/>
                  </a:lnTo>
                  <a:lnTo>
                    <a:pt x="374090" y="207583"/>
                  </a:lnTo>
                  <a:lnTo>
                    <a:pt x="374825" y="197850"/>
                  </a:lnTo>
                  <a:lnTo>
                    <a:pt x="375067" y="187324"/>
                  </a:lnTo>
                  <a:lnTo>
                    <a:pt x="368406" y="137603"/>
                  </a:lnTo>
                  <a:lnTo>
                    <a:pt x="349504" y="92877"/>
                  </a:lnTo>
                  <a:lnTo>
                    <a:pt x="320166" y="54949"/>
                  </a:lnTo>
                  <a:lnTo>
                    <a:pt x="298749" y="38407"/>
                  </a:lnTo>
                  <a:close/>
                </a:path>
                <a:path w="375284" h="375284" extrusionOk="0">
                  <a:moveTo>
                    <a:pt x="261683" y="130948"/>
                  </a:moveTo>
                  <a:lnTo>
                    <a:pt x="187606" y="130948"/>
                  </a:lnTo>
                  <a:lnTo>
                    <a:pt x="209563" y="135397"/>
                  </a:lnTo>
                  <a:lnTo>
                    <a:pt x="227496" y="147509"/>
                  </a:lnTo>
                  <a:lnTo>
                    <a:pt x="239589" y="165435"/>
                  </a:lnTo>
                  <a:lnTo>
                    <a:pt x="244023" y="187324"/>
                  </a:lnTo>
                  <a:lnTo>
                    <a:pt x="239589" y="209261"/>
                  </a:lnTo>
                  <a:lnTo>
                    <a:pt x="227496" y="227181"/>
                  </a:lnTo>
                  <a:lnTo>
                    <a:pt x="209563" y="239266"/>
                  </a:lnTo>
                  <a:lnTo>
                    <a:pt x="187606" y="243699"/>
                  </a:lnTo>
                  <a:lnTo>
                    <a:pt x="304207" y="243699"/>
                  </a:lnTo>
                  <a:lnTo>
                    <a:pt x="296892" y="241924"/>
                  </a:lnTo>
                  <a:lnTo>
                    <a:pt x="289702" y="237199"/>
                  </a:lnTo>
                  <a:lnTo>
                    <a:pt x="284438" y="229329"/>
                  </a:lnTo>
                  <a:lnTo>
                    <a:pt x="282326" y="217857"/>
                  </a:lnTo>
                  <a:lnTo>
                    <a:pt x="282326" y="187324"/>
                  </a:lnTo>
                  <a:lnTo>
                    <a:pt x="274861" y="150467"/>
                  </a:lnTo>
                  <a:lnTo>
                    <a:pt x="261683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646" name="Google Shape;646;p51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7" name="Google Shape;647;p51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7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9" y="101899"/>
                </a:lnTo>
                <a:lnTo>
                  <a:pt x="272991" y="74037"/>
                </a:lnTo>
                <a:lnTo>
                  <a:pt x="267569" y="46174"/>
                </a:lnTo>
                <a:lnTo>
                  <a:pt x="251301" y="21682"/>
                </a:lnTo>
                <a:lnTo>
                  <a:pt x="226806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8" name="Google Shape;648;p51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9" name="Google Shape;649;p51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0" name="Google Shape;650;p51"/>
          <p:cNvSpPr/>
          <p:nvPr/>
        </p:nvSpPr>
        <p:spPr>
          <a:xfrm>
            <a:off x="13402733" y="0"/>
            <a:ext cx="6701366" cy="11727391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1" name="Google Shape;651;p51"/>
          <p:cNvSpPr txBox="1"/>
          <p:nvPr/>
        </p:nvSpPr>
        <p:spPr>
          <a:xfrm>
            <a:off x="1782550" y="622850"/>
            <a:ext cx="6278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  <a:endParaRPr sz="2800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Командный </a:t>
            </a:r>
            <a:r>
              <a:rPr lang="ru-RU" sz="6600" b="1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коучинг</a:t>
            </a: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это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10AC9EF-CDE0-8C48-B4B0-C6B16DA403A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47088" y="3911589"/>
            <a:ext cx="7059530" cy="390527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EEB1B38-F3BA-C045-8A58-17BA259371C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03072" y="2832091"/>
            <a:ext cx="8931172" cy="627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86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Коучинг</a:t>
            </a: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потенциала 1) всей команды</a:t>
            </a:r>
            <a:r>
              <a:rPr lang="ru-RU" dirty="0"/>
              <a:t>, 2)</a:t>
            </a: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её отдельных членов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A620F9F-F351-EC49-870E-1B218913E5A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55779" y="3814296"/>
            <a:ext cx="13716000" cy="77216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958868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Командный </a:t>
            </a:r>
            <a:r>
              <a:rPr lang="ru-RU" sz="6600" b="1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коучинг</a:t>
            </a: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это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AEA39BAD-375A-5A4C-B727-FD50737D1E2E}"/>
              </a:ext>
            </a:extLst>
          </p:cNvPr>
          <p:cNvSpPr/>
          <p:nvPr/>
        </p:nvSpPr>
        <p:spPr>
          <a:xfrm>
            <a:off x="752649" y="3383543"/>
            <a:ext cx="7476565" cy="7476565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КОМАНДА</a:t>
            </a:r>
          </a:p>
        </p:txBody>
      </p:sp>
      <p:sp>
        <p:nvSpPr>
          <p:cNvPr id="5" name="Треугольник 4">
            <a:extLst>
              <a:ext uri="{FF2B5EF4-FFF2-40B4-BE49-F238E27FC236}">
                <a16:creationId xmlns:a16="http://schemas.microsoft.com/office/drawing/2014/main" id="{2D1007DA-F361-8540-96E6-76D17274BF62}"/>
              </a:ext>
            </a:extLst>
          </p:cNvPr>
          <p:cNvSpPr/>
          <p:nvPr/>
        </p:nvSpPr>
        <p:spPr>
          <a:xfrm>
            <a:off x="2947972" y="2561461"/>
            <a:ext cx="3514164" cy="3478306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/>
              <a:t>ЛИДЕР</a:t>
            </a:r>
            <a:endParaRPr lang="ru-RU" b="1" dirty="0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3F80A262-7B98-EA44-8D65-310A871EB626}"/>
              </a:ext>
            </a:extLst>
          </p:cNvPr>
          <p:cNvSpPr/>
          <p:nvPr/>
        </p:nvSpPr>
        <p:spPr>
          <a:xfrm>
            <a:off x="9024845" y="3383543"/>
            <a:ext cx="7476565" cy="7476565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b="1" dirty="0"/>
              <a:t>КОМАНДА</a:t>
            </a:r>
          </a:p>
        </p:txBody>
      </p:sp>
      <p:sp>
        <p:nvSpPr>
          <p:cNvPr id="40" name="Треугольник 39">
            <a:extLst>
              <a:ext uri="{FF2B5EF4-FFF2-40B4-BE49-F238E27FC236}">
                <a16:creationId xmlns:a16="http://schemas.microsoft.com/office/drawing/2014/main" id="{7542CDCE-FCD3-C148-9345-87E2C7C47838}"/>
              </a:ext>
            </a:extLst>
          </p:cNvPr>
          <p:cNvSpPr/>
          <p:nvPr/>
        </p:nvSpPr>
        <p:spPr>
          <a:xfrm>
            <a:off x="16041023" y="4125072"/>
            <a:ext cx="3514164" cy="3478306"/>
          </a:xfrm>
          <a:prstGeom prst="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/>
              <a:t>КОУЧ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022640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Роль </a:t>
            </a:r>
            <a:r>
              <a:rPr lang="ru-RU" dirty="0" err="1"/>
              <a:t>коуч</a:t>
            </a:r>
            <a:r>
              <a:rPr lang="ru-RU" dirty="0"/>
              <a:t>-менеджера в КК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4" name="Google Shape;837;p56">
            <a:extLst>
              <a:ext uri="{FF2B5EF4-FFF2-40B4-BE49-F238E27FC236}">
                <a16:creationId xmlns:a16="http://schemas.microsoft.com/office/drawing/2014/main" id="{108A3AC5-B81B-784B-B1CF-3A58C0D8A861}"/>
              </a:ext>
            </a:extLst>
          </p:cNvPr>
          <p:cNvSpPr txBox="1">
            <a:spLocks/>
          </p:cNvSpPr>
          <p:nvPr/>
        </p:nvSpPr>
        <p:spPr>
          <a:xfrm>
            <a:off x="1047088" y="9749242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600" b="1" i="0" u="none" strike="noStrike" cap="non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marR="5080" algn="ctr"/>
            <a:r>
              <a:rPr lang="ru-RU" sz="7200" dirty="0" err="1"/>
              <a:t>Коуч</a:t>
            </a:r>
            <a:r>
              <a:rPr lang="ru-RU" sz="7200" dirty="0"/>
              <a:t>, а не главнокомандующий</a:t>
            </a:r>
            <a:endParaRPr lang="ru-RU" sz="54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F574C16-F1AF-C645-8073-B40DADDECDA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39806" y="2561461"/>
            <a:ext cx="7734300" cy="6350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20AAF48-10D4-E241-ABC5-C2D77B368E7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85460" y="2718934"/>
            <a:ext cx="6357759" cy="597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4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3"/>
          <p:cNvSpPr txBox="1">
            <a:spLocks noGrp="1"/>
          </p:cNvSpPr>
          <p:nvPr>
            <p:ph type="title"/>
          </p:nvPr>
        </p:nvSpPr>
        <p:spPr>
          <a:xfrm>
            <a:off x="991125" y="4191000"/>
            <a:ext cx="18045600" cy="174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4150" rIns="0" bIns="0" anchor="t" anchorCtr="0">
            <a:noAutofit/>
          </a:bodyPr>
          <a:lstStyle/>
          <a:p>
            <a:pPr marL="12700" marR="5080">
              <a:lnSpc>
                <a:spcPct val="85000"/>
              </a:lnSpc>
            </a:pPr>
            <a:r>
              <a:rPr lang="ru-RU" sz="11000" dirty="0"/>
              <a:t>Командные роли</a:t>
            </a:r>
            <a:endParaRPr sz="11000" dirty="0"/>
          </a:p>
        </p:txBody>
      </p:sp>
      <p:grpSp>
        <p:nvGrpSpPr>
          <p:cNvPr id="694" name="Google Shape;694;p53"/>
          <p:cNvGrpSpPr/>
          <p:nvPr/>
        </p:nvGrpSpPr>
        <p:grpSpPr>
          <a:xfrm>
            <a:off x="14868658" y="741514"/>
            <a:ext cx="4183438" cy="510763"/>
            <a:chOff x="14868658" y="741514"/>
            <a:chExt cx="4183438" cy="510763"/>
          </a:xfrm>
        </p:grpSpPr>
        <p:grpSp>
          <p:nvGrpSpPr>
            <p:cNvPr id="695" name="Google Shape;695;p53"/>
            <p:cNvGrpSpPr/>
            <p:nvPr/>
          </p:nvGrpSpPr>
          <p:grpSpPr>
            <a:xfrm>
              <a:off x="14868658" y="741514"/>
              <a:ext cx="2249358" cy="384811"/>
              <a:chOff x="14868658" y="741514"/>
              <a:chExt cx="2249358" cy="384811"/>
            </a:xfrm>
          </p:grpSpPr>
          <p:sp>
            <p:nvSpPr>
              <p:cNvPr id="696" name="Google Shape;696;p53"/>
              <p:cNvSpPr/>
              <p:nvPr/>
            </p:nvSpPr>
            <p:spPr>
              <a:xfrm>
                <a:off x="16985455" y="863648"/>
                <a:ext cx="132561" cy="179669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7" name="Google Shape;697;p53"/>
              <p:cNvSpPr/>
              <p:nvPr/>
            </p:nvSpPr>
            <p:spPr>
              <a:xfrm>
                <a:off x="16807130" y="863278"/>
                <a:ext cx="153293" cy="17524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8" name="Google Shape;698;p53"/>
              <p:cNvSpPr/>
              <p:nvPr/>
            </p:nvSpPr>
            <p:spPr>
              <a:xfrm>
                <a:off x="16749391" y="867722"/>
                <a:ext cx="0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0815" extrusionOk="0">
                    <a:moveTo>
                      <a:pt x="0" y="0"/>
                    </a:moveTo>
                    <a:lnTo>
                      <a:pt x="0" y="170801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9" name="Google Shape;699;p53"/>
              <p:cNvSpPr/>
              <p:nvPr/>
            </p:nvSpPr>
            <p:spPr>
              <a:xfrm>
                <a:off x="16726822" y="793261"/>
                <a:ext cx="45720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46355" extrusionOk="0">
                    <a:moveTo>
                      <a:pt x="29109" y="0"/>
                    </a:moveTo>
                    <a:lnTo>
                      <a:pt x="16125" y="0"/>
                    </a:lnTo>
                    <a:lnTo>
                      <a:pt x="10575" y="2052"/>
                    </a:lnTo>
                    <a:lnTo>
                      <a:pt x="6491" y="6491"/>
                    </a:lnTo>
                    <a:lnTo>
                      <a:pt x="2094" y="10931"/>
                    </a:lnTo>
                    <a:lnTo>
                      <a:pt x="0" y="16397"/>
                    </a:lnTo>
                    <a:lnTo>
                      <a:pt x="0" y="29370"/>
                    </a:lnTo>
                    <a:lnTo>
                      <a:pt x="2094" y="34836"/>
                    </a:lnTo>
                    <a:lnTo>
                      <a:pt x="6491" y="39276"/>
                    </a:lnTo>
                    <a:lnTo>
                      <a:pt x="10994" y="43715"/>
                    </a:lnTo>
                    <a:lnTo>
                      <a:pt x="16125" y="45768"/>
                    </a:lnTo>
                    <a:lnTo>
                      <a:pt x="29109" y="45768"/>
                    </a:lnTo>
                    <a:lnTo>
                      <a:pt x="34553" y="43715"/>
                    </a:lnTo>
                    <a:lnTo>
                      <a:pt x="38637" y="39276"/>
                    </a:lnTo>
                    <a:lnTo>
                      <a:pt x="43035" y="34836"/>
                    </a:lnTo>
                    <a:lnTo>
                      <a:pt x="45119" y="29370"/>
                    </a:lnTo>
                    <a:lnTo>
                      <a:pt x="45119" y="16397"/>
                    </a:lnTo>
                    <a:lnTo>
                      <a:pt x="43035" y="10931"/>
                    </a:lnTo>
                    <a:lnTo>
                      <a:pt x="38637" y="6491"/>
                    </a:lnTo>
                    <a:lnTo>
                      <a:pt x="34553" y="2052"/>
                    </a:lnTo>
                    <a:lnTo>
                      <a:pt x="291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0" name="Google Shape;700;p53"/>
              <p:cNvSpPr/>
              <p:nvPr/>
            </p:nvSpPr>
            <p:spPr>
              <a:xfrm>
                <a:off x="16406094" y="863279"/>
                <a:ext cx="285656" cy="17968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1" name="Google Shape;701;p53"/>
              <p:cNvSpPr/>
              <p:nvPr/>
            </p:nvSpPr>
            <p:spPr>
              <a:xfrm>
                <a:off x="16192698" y="798734"/>
                <a:ext cx="184497" cy="239793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2" name="Google Shape;702;p53"/>
              <p:cNvSpPr/>
              <p:nvPr/>
            </p:nvSpPr>
            <p:spPr>
              <a:xfrm>
                <a:off x="16060138" y="867723"/>
                <a:ext cx="108585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70815" extrusionOk="0">
                    <a:moveTo>
                      <a:pt x="105546" y="0"/>
                    </a:moveTo>
                    <a:lnTo>
                      <a:pt x="62511" y="0"/>
                    </a:lnTo>
                    <a:lnTo>
                      <a:pt x="0" y="84028"/>
                    </a:lnTo>
                    <a:lnTo>
                      <a:pt x="66280" y="170801"/>
                    </a:lnTo>
                    <a:lnTo>
                      <a:pt x="108268" y="170801"/>
                    </a:lnTo>
                    <a:lnTo>
                      <a:pt x="41265" y="83693"/>
                    </a:lnTo>
                    <a:lnTo>
                      <a:pt x="41988" y="83348"/>
                    </a:lnTo>
                    <a:lnTo>
                      <a:pt x="1055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3" name="Google Shape;703;p53"/>
              <p:cNvSpPr/>
              <p:nvPr/>
            </p:nvSpPr>
            <p:spPr>
              <a:xfrm>
                <a:off x="16041023" y="798405"/>
                <a:ext cx="0" cy="24066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0665" extrusionOk="0">
                    <a:moveTo>
                      <a:pt x="0" y="0"/>
                    </a:moveTo>
                    <a:lnTo>
                      <a:pt x="0" y="240139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4" name="Google Shape;704;p53"/>
              <p:cNvSpPr/>
              <p:nvPr/>
            </p:nvSpPr>
            <p:spPr>
              <a:xfrm>
                <a:off x="15822866" y="863019"/>
                <a:ext cx="171408" cy="179669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5" name="Google Shape;705;p53"/>
              <p:cNvSpPr/>
              <p:nvPr/>
            </p:nvSpPr>
            <p:spPr>
              <a:xfrm>
                <a:off x="15626336" y="863018"/>
                <a:ext cx="171513" cy="179669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6" name="Google Shape;706;p53"/>
              <p:cNvSpPr/>
              <p:nvPr/>
            </p:nvSpPr>
            <p:spPr>
              <a:xfrm>
                <a:off x="15381527" y="795871"/>
                <a:ext cx="215899" cy="24594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7" name="Google Shape;707;p53"/>
              <p:cNvSpPr/>
              <p:nvPr/>
            </p:nvSpPr>
            <p:spPr>
              <a:xfrm>
                <a:off x="15061006" y="741515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48061" y="356439"/>
                    </a:moveTo>
                    <a:lnTo>
                      <a:pt x="39998" y="380794"/>
                    </a:lnTo>
                    <a:lnTo>
                      <a:pt x="47642" y="383286"/>
                    </a:lnTo>
                    <a:lnTo>
                      <a:pt x="55705" y="384637"/>
                    </a:lnTo>
                    <a:lnTo>
                      <a:pt x="64081" y="384637"/>
                    </a:lnTo>
                    <a:lnTo>
                      <a:pt x="87153" y="381116"/>
                    </a:lnTo>
                    <a:lnTo>
                      <a:pt x="107422" y="371270"/>
                    </a:lnTo>
                    <a:lnTo>
                      <a:pt x="120759" y="358994"/>
                    </a:lnTo>
                    <a:lnTo>
                      <a:pt x="58427" y="358994"/>
                    </a:lnTo>
                    <a:lnTo>
                      <a:pt x="53087" y="358093"/>
                    </a:lnTo>
                    <a:lnTo>
                      <a:pt x="48061" y="356439"/>
                    </a:lnTo>
                    <a:close/>
                  </a:path>
                  <a:path w="218440" h="384809" extrusionOk="0">
                    <a:moveTo>
                      <a:pt x="191938" y="243175"/>
                    </a:moveTo>
                    <a:lnTo>
                      <a:pt x="146278" y="243175"/>
                    </a:lnTo>
                    <a:lnTo>
                      <a:pt x="152037" y="245102"/>
                    </a:lnTo>
                    <a:lnTo>
                      <a:pt x="156225" y="250254"/>
                    </a:lnTo>
                    <a:lnTo>
                      <a:pt x="159366" y="254013"/>
                    </a:lnTo>
                    <a:lnTo>
                      <a:pt x="160204" y="258096"/>
                    </a:lnTo>
                    <a:lnTo>
                      <a:pt x="160204" y="269237"/>
                    </a:lnTo>
                    <a:lnTo>
                      <a:pt x="137901" y="308047"/>
                    </a:lnTo>
                    <a:lnTo>
                      <a:pt x="115504" y="314807"/>
                    </a:lnTo>
                    <a:lnTo>
                      <a:pt x="113190" y="322388"/>
                    </a:lnTo>
                    <a:lnTo>
                      <a:pt x="106135" y="337044"/>
                    </a:lnTo>
                    <a:lnTo>
                      <a:pt x="94997" y="348634"/>
                    </a:lnTo>
                    <a:lnTo>
                      <a:pt x="80678" y="356253"/>
                    </a:lnTo>
                    <a:lnTo>
                      <a:pt x="64081" y="358994"/>
                    </a:lnTo>
                    <a:lnTo>
                      <a:pt x="120759" y="358994"/>
                    </a:lnTo>
                    <a:lnTo>
                      <a:pt x="123821" y="356176"/>
                    </a:lnTo>
                    <a:lnTo>
                      <a:pt x="135283" y="336911"/>
                    </a:lnTo>
                    <a:lnTo>
                      <a:pt x="155510" y="327216"/>
                    </a:lnTo>
                    <a:lnTo>
                      <a:pt x="171526" y="311866"/>
                    </a:lnTo>
                    <a:lnTo>
                      <a:pt x="182064" y="292120"/>
                    </a:lnTo>
                    <a:lnTo>
                      <a:pt x="185858" y="269237"/>
                    </a:lnTo>
                    <a:lnTo>
                      <a:pt x="185753" y="255856"/>
                    </a:lnTo>
                    <a:lnTo>
                      <a:pt x="183868" y="248966"/>
                    </a:lnTo>
                    <a:lnTo>
                      <a:pt x="191938" y="243175"/>
                    </a:lnTo>
                    <a:close/>
                  </a:path>
                  <a:path w="218440" h="384809" extrusionOk="0">
                    <a:moveTo>
                      <a:pt x="84604" y="256421"/>
                    </a:moveTo>
                    <a:lnTo>
                      <a:pt x="83348" y="256421"/>
                    </a:lnTo>
                    <a:lnTo>
                      <a:pt x="73332" y="258436"/>
                    </a:lnTo>
                    <a:lnTo>
                      <a:pt x="65181" y="263930"/>
                    </a:lnTo>
                    <a:lnTo>
                      <a:pt x="59700" y="272081"/>
                    </a:lnTo>
                    <a:lnTo>
                      <a:pt x="57694" y="282064"/>
                    </a:lnTo>
                    <a:lnTo>
                      <a:pt x="59700" y="292048"/>
                    </a:lnTo>
                    <a:lnTo>
                      <a:pt x="65181" y="300198"/>
                    </a:lnTo>
                    <a:lnTo>
                      <a:pt x="73332" y="305693"/>
                    </a:lnTo>
                    <a:lnTo>
                      <a:pt x="83348" y="307707"/>
                    </a:lnTo>
                    <a:lnTo>
                      <a:pt x="93320" y="305693"/>
                    </a:lnTo>
                    <a:lnTo>
                      <a:pt x="101475" y="300198"/>
                    </a:lnTo>
                    <a:lnTo>
                      <a:pt x="106981" y="292048"/>
                    </a:lnTo>
                    <a:lnTo>
                      <a:pt x="109001" y="282064"/>
                    </a:lnTo>
                    <a:lnTo>
                      <a:pt x="109001" y="278776"/>
                    </a:lnTo>
                    <a:lnTo>
                      <a:pt x="108373" y="275614"/>
                    </a:lnTo>
                    <a:lnTo>
                      <a:pt x="107221" y="272724"/>
                    </a:lnTo>
                    <a:lnTo>
                      <a:pt x="120035" y="256714"/>
                    </a:lnTo>
                    <a:lnTo>
                      <a:pt x="87222" y="256714"/>
                    </a:lnTo>
                    <a:lnTo>
                      <a:pt x="85861" y="256526"/>
                    </a:lnTo>
                    <a:lnTo>
                      <a:pt x="84604" y="256421"/>
                    </a:lnTo>
                    <a:close/>
                  </a:path>
                  <a:path w="218440" h="384809" extrusionOk="0">
                    <a:moveTo>
                      <a:pt x="145744" y="218195"/>
                    </a:moveTo>
                    <a:lnTo>
                      <a:pt x="109518" y="230398"/>
                    </a:lnTo>
                    <a:lnTo>
                      <a:pt x="87222" y="256714"/>
                    </a:lnTo>
                    <a:lnTo>
                      <a:pt x="120035" y="256714"/>
                    </a:lnTo>
                    <a:lnTo>
                      <a:pt x="126907" y="248128"/>
                    </a:lnTo>
                    <a:lnTo>
                      <a:pt x="133608" y="244537"/>
                    </a:lnTo>
                    <a:lnTo>
                      <a:pt x="146278" y="243175"/>
                    </a:lnTo>
                    <a:lnTo>
                      <a:pt x="191938" y="243175"/>
                    </a:lnTo>
                    <a:lnTo>
                      <a:pt x="197711" y="239032"/>
                    </a:lnTo>
                    <a:lnTo>
                      <a:pt x="207138" y="227448"/>
                    </a:lnTo>
                    <a:lnTo>
                      <a:pt x="169534" y="227448"/>
                    </a:lnTo>
                    <a:lnTo>
                      <a:pt x="162050" y="222656"/>
                    </a:lnTo>
                    <a:lnTo>
                      <a:pt x="154045" y="219603"/>
                    </a:lnTo>
                    <a:lnTo>
                      <a:pt x="145744" y="218195"/>
                    </a:lnTo>
                    <a:close/>
                  </a:path>
                  <a:path w="218440" h="384809" extrusionOk="0">
                    <a:moveTo>
                      <a:pt x="207134" y="157178"/>
                    </a:moveTo>
                    <a:lnTo>
                      <a:pt x="169534" y="157178"/>
                    </a:lnTo>
                    <a:lnTo>
                      <a:pt x="178734" y="162998"/>
                    </a:lnTo>
                    <a:lnTo>
                      <a:pt x="185917" y="171128"/>
                    </a:lnTo>
                    <a:lnTo>
                      <a:pt x="190588" y="181067"/>
                    </a:lnTo>
                    <a:lnTo>
                      <a:pt x="192255" y="192318"/>
                    </a:lnTo>
                    <a:lnTo>
                      <a:pt x="190588" y="203563"/>
                    </a:lnTo>
                    <a:lnTo>
                      <a:pt x="185917" y="213500"/>
                    </a:lnTo>
                    <a:lnTo>
                      <a:pt x="178734" y="221628"/>
                    </a:lnTo>
                    <a:lnTo>
                      <a:pt x="169534" y="227448"/>
                    </a:lnTo>
                    <a:lnTo>
                      <a:pt x="207138" y="227448"/>
                    </a:lnTo>
                    <a:lnTo>
                      <a:pt x="208462" y="225821"/>
                    </a:lnTo>
                    <a:lnTo>
                      <a:pt x="215423" y="210020"/>
                    </a:lnTo>
                    <a:lnTo>
                      <a:pt x="217899" y="192318"/>
                    </a:lnTo>
                    <a:lnTo>
                      <a:pt x="215423" y="174611"/>
                    </a:lnTo>
                    <a:lnTo>
                      <a:pt x="208462" y="158810"/>
                    </a:lnTo>
                    <a:lnTo>
                      <a:pt x="207134" y="157178"/>
                    </a:lnTo>
                    <a:close/>
                  </a:path>
                  <a:path w="218440" h="384809" extrusionOk="0">
                    <a:moveTo>
                      <a:pt x="64081" y="0"/>
                    </a:moveTo>
                    <a:lnTo>
                      <a:pt x="25591" y="13428"/>
                    </a:lnTo>
                    <a:lnTo>
                      <a:pt x="3939" y="50107"/>
                    </a:lnTo>
                    <a:lnTo>
                      <a:pt x="0" y="83327"/>
                    </a:lnTo>
                    <a:lnTo>
                      <a:pt x="0" y="110216"/>
                    </a:lnTo>
                    <a:lnTo>
                      <a:pt x="14030" y="150267"/>
                    </a:lnTo>
                    <a:lnTo>
                      <a:pt x="40208" y="182978"/>
                    </a:lnTo>
                    <a:lnTo>
                      <a:pt x="39056" y="185868"/>
                    </a:lnTo>
                    <a:lnTo>
                      <a:pt x="38428" y="189020"/>
                    </a:lnTo>
                    <a:lnTo>
                      <a:pt x="38428" y="192318"/>
                    </a:lnTo>
                    <a:lnTo>
                      <a:pt x="40448" y="202296"/>
                    </a:lnTo>
                    <a:lnTo>
                      <a:pt x="45954" y="210443"/>
                    </a:lnTo>
                    <a:lnTo>
                      <a:pt x="54109" y="215937"/>
                    </a:lnTo>
                    <a:lnTo>
                      <a:pt x="64081" y="217951"/>
                    </a:lnTo>
                    <a:lnTo>
                      <a:pt x="74053" y="215937"/>
                    </a:lnTo>
                    <a:lnTo>
                      <a:pt x="82209" y="210443"/>
                    </a:lnTo>
                    <a:lnTo>
                      <a:pt x="87714" y="202296"/>
                    </a:lnTo>
                    <a:lnTo>
                      <a:pt x="89735" y="192318"/>
                    </a:lnTo>
                    <a:lnTo>
                      <a:pt x="87714" y="182333"/>
                    </a:lnTo>
                    <a:lnTo>
                      <a:pt x="82209" y="174179"/>
                    </a:lnTo>
                    <a:lnTo>
                      <a:pt x="74053" y="168681"/>
                    </a:lnTo>
                    <a:lnTo>
                      <a:pt x="65531" y="166958"/>
                    </a:lnTo>
                    <a:lnTo>
                      <a:pt x="60207" y="166958"/>
                    </a:lnTo>
                    <a:lnTo>
                      <a:pt x="34030" y="134247"/>
                    </a:lnTo>
                    <a:lnTo>
                      <a:pt x="30398" y="128781"/>
                    </a:lnTo>
                    <a:lnTo>
                      <a:pt x="27800" y="122946"/>
                    </a:lnTo>
                    <a:lnTo>
                      <a:pt x="26196" y="116695"/>
                    </a:lnTo>
                    <a:lnTo>
                      <a:pt x="25653" y="110216"/>
                    </a:lnTo>
                    <a:lnTo>
                      <a:pt x="25653" y="83327"/>
                    </a:lnTo>
                    <a:lnTo>
                      <a:pt x="36752" y="38826"/>
                    </a:lnTo>
                    <a:lnTo>
                      <a:pt x="64081" y="25632"/>
                    </a:lnTo>
                    <a:lnTo>
                      <a:pt x="120761" y="25632"/>
                    </a:lnTo>
                    <a:lnTo>
                      <a:pt x="107422" y="13358"/>
                    </a:lnTo>
                    <a:lnTo>
                      <a:pt x="87153" y="3518"/>
                    </a:lnTo>
                    <a:lnTo>
                      <a:pt x="64081" y="0"/>
                    </a:lnTo>
                    <a:close/>
                  </a:path>
                  <a:path w="218440" h="384809" extrusionOk="0">
                    <a:moveTo>
                      <a:pt x="64081" y="166665"/>
                    </a:moveTo>
                    <a:lnTo>
                      <a:pt x="62720" y="166665"/>
                    </a:lnTo>
                    <a:lnTo>
                      <a:pt x="61464" y="166769"/>
                    </a:lnTo>
                    <a:lnTo>
                      <a:pt x="60207" y="166958"/>
                    </a:lnTo>
                    <a:lnTo>
                      <a:pt x="65531" y="166958"/>
                    </a:lnTo>
                    <a:lnTo>
                      <a:pt x="64081" y="166665"/>
                    </a:lnTo>
                    <a:close/>
                  </a:path>
                  <a:path w="218440" h="384809" extrusionOk="0">
                    <a:moveTo>
                      <a:pt x="120043" y="127922"/>
                    </a:moveTo>
                    <a:lnTo>
                      <a:pt x="87222" y="127922"/>
                    </a:lnTo>
                    <a:lnTo>
                      <a:pt x="102195" y="146759"/>
                    </a:lnTo>
                    <a:lnTo>
                      <a:pt x="137378" y="166288"/>
                    </a:lnTo>
                    <a:lnTo>
                      <a:pt x="145744" y="166431"/>
                    </a:lnTo>
                    <a:lnTo>
                      <a:pt x="154045" y="165023"/>
                    </a:lnTo>
                    <a:lnTo>
                      <a:pt x="162050" y="161970"/>
                    </a:lnTo>
                    <a:lnTo>
                      <a:pt x="169534" y="157178"/>
                    </a:lnTo>
                    <a:lnTo>
                      <a:pt x="207134" y="157178"/>
                    </a:lnTo>
                    <a:lnTo>
                      <a:pt x="197711" y="145598"/>
                    </a:lnTo>
                    <a:lnTo>
                      <a:pt x="191934" y="141451"/>
                    </a:lnTo>
                    <a:lnTo>
                      <a:pt x="146278" y="141451"/>
                    </a:lnTo>
                    <a:lnTo>
                      <a:pt x="133608" y="140089"/>
                    </a:lnTo>
                    <a:lnTo>
                      <a:pt x="126907" y="136498"/>
                    </a:lnTo>
                    <a:lnTo>
                      <a:pt x="120043" y="127922"/>
                    </a:lnTo>
                    <a:close/>
                  </a:path>
                  <a:path w="218440" h="384809" extrusionOk="0">
                    <a:moveTo>
                      <a:pt x="120761" y="25632"/>
                    </a:moveTo>
                    <a:lnTo>
                      <a:pt x="64081" y="25632"/>
                    </a:lnTo>
                    <a:lnTo>
                      <a:pt x="80678" y="28373"/>
                    </a:lnTo>
                    <a:lnTo>
                      <a:pt x="94997" y="35992"/>
                    </a:lnTo>
                    <a:lnTo>
                      <a:pt x="106135" y="47582"/>
                    </a:lnTo>
                    <a:lnTo>
                      <a:pt x="113190" y="62238"/>
                    </a:lnTo>
                    <a:lnTo>
                      <a:pt x="115504" y="69819"/>
                    </a:lnTo>
                    <a:lnTo>
                      <a:pt x="123242" y="71202"/>
                    </a:lnTo>
                    <a:lnTo>
                      <a:pt x="137901" y="76579"/>
                    </a:lnTo>
                    <a:lnTo>
                      <a:pt x="149619" y="86420"/>
                    </a:lnTo>
                    <a:lnTo>
                      <a:pt x="157390" y="99698"/>
                    </a:lnTo>
                    <a:lnTo>
                      <a:pt x="160204" y="115389"/>
                    </a:lnTo>
                    <a:lnTo>
                      <a:pt x="160204" y="126530"/>
                    </a:lnTo>
                    <a:lnTo>
                      <a:pt x="159366" y="130613"/>
                    </a:lnTo>
                    <a:lnTo>
                      <a:pt x="156225" y="134372"/>
                    </a:lnTo>
                    <a:lnTo>
                      <a:pt x="152037" y="139524"/>
                    </a:lnTo>
                    <a:lnTo>
                      <a:pt x="146278" y="141451"/>
                    </a:lnTo>
                    <a:lnTo>
                      <a:pt x="191934" y="141451"/>
                    </a:lnTo>
                    <a:lnTo>
                      <a:pt x="183868" y="135660"/>
                    </a:lnTo>
                    <a:lnTo>
                      <a:pt x="185737" y="128840"/>
                    </a:lnTo>
                    <a:lnTo>
                      <a:pt x="171526" y="72756"/>
                    </a:lnTo>
                    <a:lnTo>
                      <a:pt x="135283" y="47715"/>
                    </a:lnTo>
                    <a:lnTo>
                      <a:pt x="123821" y="28448"/>
                    </a:lnTo>
                    <a:lnTo>
                      <a:pt x="120761" y="25632"/>
                    </a:lnTo>
                    <a:close/>
                  </a:path>
                  <a:path w="218440" h="384809" extrusionOk="0">
                    <a:moveTo>
                      <a:pt x="83348" y="76919"/>
                    </a:moveTo>
                    <a:lnTo>
                      <a:pt x="73332" y="78935"/>
                    </a:lnTo>
                    <a:lnTo>
                      <a:pt x="65181" y="84431"/>
                    </a:lnTo>
                    <a:lnTo>
                      <a:pt x="59700" y="92583"/>
                    </a:lnTo>
                    <a:lnTo>
                      <a:pt x="57694" y="102562"/>
                    </a:lnTo>
                    <a:lnTo>
                      <a:pt x="59700" y="112545"/>
                    </a:lnTo>
                    <a:lnTo>
                      <a:pt x="65181" y="120696"/>
                    </a:lnTo>
                    <a:lnTo>
                      <a:pt x="73332" y="126191"/>
                    </a:lnTo>
                    <a:lnTo>
                      <a:pt x="83348" y="128205"/>
                    </a:lnTo>
                    <a:lnTo>
                      <a:pt x="84604" y="128205"/>
                    </a:lnTo>
                    <a:lnTo>
                      <a:pt x="85965" y="128111"/>
                    </a:lnTo>
                    <a:lnTo>
                      <a:pt x="87222" y="127922"/>
                    </a:lnTo>
                    <a:lnTo>
                      <a:pt x="120043" y="127922"/>
                    </a:lnTo>
                    <a:lnTo>
                      <a:pt x="107221" y="111902"/>
                    </a:lnTo>
                    <a:lnTo>
                      <a:pt x="108373" y="109012"/>
                    </a:lnTo>
                    <a:lnTo>
                      <a:pt x="109001" y="105860"/>
                    </a:lnTo>
                    <a:lnTo>
                      <a:pt x="109001" y="102562"/>
                    </a:lnTo>
                    <a:lnTo>
                      <a:pt x="106981" y="92583"/>
                    </a:lnTo>
                    <a:lnTo>
                      <a:pt x="101475" y="84431"/>
                    </a:lnTo>
                    <a:lnTo>
                      <a:pt x="93320" y="78935"/>
                    </a:lnTo>
                    <a:lnTo>
                      <a:pt x="83348" y="769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8" name="Google Shape;708;p53"/>
              <p:cNvSpPr/>
              <p:nvPr/>
            </p:nvSpPr>
            <p:spPr>
              <a:xfrm>
                <a:off x="14868658" y="741514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162194" y="0"/>
                    </a:moveTo>
                    <a:lnTo>
                      <a:pt x="153806" y="0"/>
                    </a:lnTo>
                    <a:lnTo>
                      <a:pt x="130747" y="3519"/>
                    </a:lnTo>
                    <a:lnTo>
                      <a:pt x="110492" y="13362"/>
                    </a:lnTo>
                    <a:lnTo>
                      <a:pt x="94123" y="28452"/>
                    </a:lnTo>
                    <a:lnTo>
                      <a:pt x="82719" y="47715"/>
                    </a:lnTo>
                    <a:lnTo>
                      <a:pt x="62432" y="57410"/>
                    </a:lnTo>
                    <a:lnTo>
                      <a:pt x="46386" y="72760"/>
                    </a:lnTo>
                    <a:lnTo>
                      <a:pt x="35836" y="92506"/>
                    </a:lnTo>
                    <a:lnTo>
                      <a:pt x="32040" y="115389"/>
                    </a:lnTo>
                    <a:lnTo>
                      <a:pt x="32145" y="128770"/>
                    </a:lnTo>
                    <a:lnTo>
                      <a:pt x="34135" y="135660"/>
                    </a:lnTo>
                    <a:lnTo>
                      <a:pt x="20231" y="145594"/>
                    </a:lnTo>
                    <a:lnTo>
                      <a:pt x="9449" y="158805"/>
                    </a:lnTo>
                    <a:lnTo>
                      <a:pt x="2477" y="174606"/>
                    </a:lnTo>
                    <a:lnTo>
                      <a:pt x="0" y="192308"/>
                    </a:lnTo>
                    <a:lnTo>
                      <a:pt x="2477" y="210015"/>
                    </a:lnTo>
                    <a:lnTo>
                      <a:pt x="9449" y="225816"/>
                    </a:lnTo>
                    <a:lnTo>
                      <a:pt x="20231" y="239028"/>
                    </a:lnTo>
                    <a:lnTo>
                      <a:pt x="34135" y="248966"/>
                    </a:lnTo>
                    <a:lnTo>
                      <a:pt x="32165" y="255786"/>
                    </a:lnTo>
                    <a:lnTo>
                      <a:pt x="46386" y="311870"/>
                    </a:lnTo>
                    <a:lnTo>
                      <a:pt x="82719" y="336911"/>
                    </a:lnTo>
                    <a:lnTo>
                      <a:pt x="94123" y="356176"/>
                    </a:lnTo>
                    <a:lnTo>
                      <a:pt x="110492" y="371270"/>
                    </a:lnTo>
                    <a:lnTo>
                      <a:pt x="130747" y="381116"/>
                    </a:lnTo>
                    <a:lnTo>
                      <a:pt x="153806" y="384637"/>
                    </a:lnTo>
                    <a:lnTo>
                      <a:pt x="168109" y="383117"/>
                    </a:lnTo>
                    <a:lnTo>
                      <a:pt x="181023" y="378611"/>
                    </a:lnTo>
                    <a:lnTo>
                      <a:pt x="192347" y="371199"/>
                    </a:lnTo>
                    <a:lnTo>
                      <a:pt x="201878" y="360962"/>
                    </a:lnTo>
                    <a:lnTo>
                      <a:pt x="203027" y="358994"/>
                    </a:lnTo>
                    <a:lnTo>
                      <a:pt x="153806" y="358994"/>
                    </a:lnTo>
                    <a:lnTo>
                      <a:pt x="137260" y="356253"/>
                    </a:lnTo>
                    <a:lnTo>
                      <a:pt x="122939" y="348634"/>
                    </a:lnTo>
                    <a:lnTo>
                      <a:pt x="111778" y="337044"/>
                    </a:lnTo>
                    <a:lnTo>
                      <a:pt x="104708" y="322388"/>
                    </a:lnTo>
                    <a:lnTo>
                      <a:pt x="102405" y="314807"/>
                    </a:lnTo>
                    <a:lnTo>
                      <a:pt x="94656" y="313425"/>
                    </a:lnTo>
                    <a:lnTo>
                      <a:pt x="80002" y="308049"/>
                    </a:lnTo>
                    <a:lnTo>
                      <a:pt x="68283" y="298210"/>
                    </a:lnTo>
                    <a:lnTo>
                      <a:pt x="60510" y="284932"/>
                    </a:lnTo>
                    <a:lnTo>
                      <a:pt x="57694" y="269237"/>
                    </a:lnTo>
                    <a:lnTo>
                      <a:pt x="57694" y="258096"/>
                    </a:lnTo>
                    <a:lnTo>
                      <a:pt x="58532" y="254013"/>
                    </a:lnTo>
                    <a:lnTo>
                      <a:pt x="61673" y="250254"/>
                    </a:lnTo>
                    <a:lnTo>
                      <a:pt x="65861" y="245102"/>
                    </a:lnTo>
                    <a:lnTo>
                      <a:pt x="71620" y="243175"/>
                    </a:lnTo>
                    <a:lnTo>
                      <a:pt x="119950" y="243175"/>
                    </a:lnTo>
                    <a:lnTo>
                      <a:pt x="115703" y="237867"/>
                    </a:lnTo>
                    <a:lnTo>
                      <a:pt x="108394" y="230398"/>
                    </a:lnTo>
                    <a:lnTo>
                      <a:pt x="104108" y="227448"/>
                    </a:lnTo>
                    <a:lnTo>
                      <a:pt x="48375" y="227448"/>
                    </a:lnTo>
                    <a:lnTo>
                      <a:pt x="39170" y="221628"/>
                    </a:lnTo>
                    <a:lnTo>
                      <a:pt x="31988" y="213498"/>
                    </a:lnTo>
                    <a:lnTo>
                      <a:pt x="27319" y="203559"/>
                    </a:lnTo>
                    <a:lnTo>
                      <a:pt x="25653" y="192308"/>
                    </a:lnTo>
                    <a:lnTo>
                      <a:pt x="27319" y="181063"/>
                    </a:lnTo>
                    <a:lnTo>
                      <a:pt x="31988" y="171126"/>
                    </a:lnTo>
                    <a:lnTo>
                      <a:pt x="39170" y="162998"/>
                    </a:lnTo>
                    <a:lnTo>
                      <a:pt x="48375" y="157178"/>
                    </a:lnTo>
                    <a:lnTo>
                      <a:pt x="104111" y="157178"/>
                    </a:lnTo>
                    <a:lnTo>
                      <a:pt x="108394" y="154230"/>
                    </a:lnTo>
                    <a:lnTo>
                      <a:pt x="115703" y="146759"/>
                    </a:lnTo>
                    <a:lnTo>
                      <a:pt x="119950" y="141451"/>
                    </a:lnTo>
                    <a:lnTo>
                      <a:pt x="71620" y="141451"/>
                    </a:lnTo>
                    <a:lnTo>
                      <a:pt x="65861" y="139524"/>
                    </a:lnTo>
                    <a:lnTo>
                      <a:pt x="61673" y="134383"/>
                    </a:lnTo>
                    <a:lnTo>
                      <a:pt x="58532" y="130613"/>
                    </a:lnTo>
                    <a:lnTo>
                      <a:pt x="57694" y="126540"/>
                    </a:lnTo>
                    <a:lnTo>
                      <a:pt x="57694" y="115389"/>
                    </a:lnTo>
                    <a:lnTo>
                      <a:pt x="60510" y="99698"/>
                    </a:lnTo>
                    <a:lnTo>
                      <a:pt x="68283" y="86420"/>
                    </a:lnTo>
                    <a:lnTo>
                      <a:pt x="80002" y="76579"/>
                    </a:lnTo>
                    <a:lnTo>
                      <a:pt x="94656" y="71202"/>
                    </a:lnTo>
                    <a:lnTo>
                      <a:pt x="102405" y="69819"/>
                    </a:lnTo>
                    <a:lnTo>
                      <a:pt x="104708" y="62238"/>
                    </a:lnTo>
                    <a:lnTo>
                      <a:pt x="111778" y="47582"/>
                    </a:lnTo>
                    <a:lnTo>
                      <a:pt x="122939" y="35992"/>
                    </a:lnTo>
                    <a:lnTo>
                      <a:pt x="137260" y="28373"/>
                    </a:lnTo>
                    <a:lnTo>
                      <a:pt x="153806" y="25632"/>
                    </a:lnTo>
                    <a:lnTo>
                      <a:pt x="170777" y="25632"/>
                    </a:lnTo>
                    <a:lnTo>
                      <a:pt x="177900" y="3832"/>
                    </a:lnTo>
                    <a:lnTo>
                      <a:pt x="170350" y="1340"/>
                    </a:lnTo>
                    <a:lnTo>
                      <a:pt x="162194" y="0"/>
                    </a:lnTo>
                    <a:close/>
                  </a:path>
                  <a:path w="218440" h="384809" extrusionOk="0">
                    <a:moveTo>
                      <a:pt x="190564" y="217668"/>
                    </a:moveTo>
                    <a:lnTo>
                      <a:pt x="157691" y="217668"/>
                    </a:lnTo>
                    <a:lnTo>
                      <a:pt x="183868" y="250379"/>
                    </a:lnTo>
                    <a:lnTo>
                      <a:pt x="187522" y="255856"/>
                    </a:lnTo>
                    <a:lnTo>
                      <a:pt x="190151" y="261680"/>
                    </a:lnTo>
                    <a:lnTo>
                      <a:pt x="191790" y="267931"/>
                    </a:lnTo>
                    <a:lnTo>
                      <a:pt x="192350" y="274410"/>
                    </a:lnTo>
                    <a:lnTo>
                      <a:pt x="192350" y="301299"/>
                    </a:lnTo>
                    <a:lnTo>
                      <a:pt x="181146" y="345800"/>
                    </a:lnTo>
                    <a:lnTo>
                      <a:pt x="153806" y="358994"/>
                    </a:lnTo>
                    <a:lnTo>
                      <a:pt x="203027" y="358994"/>
                    </a:lnTo>
                    <a:lnTo>
                      <a:pt x="209059" y="348634"/>
                    </a:lnTo>
                    <a:lnTo>
                      <a:pt x="214064" y="334523"/>
                    </a:lnTo>
                    <a:lnTo>
                      <a:pt x="217030" y="318652"/>
                    </a:lnTo>
                    <a:lnTo>
                      <a:pt x="218003" y="301299"/>
                    </a:lnTo>
                    <a:lnTo>
                      <a:pt x="218003" y="274410"/>
                    </a:lnTo>
                    <a:lnTo>
                      <a:pt x="217076" y="263611"/>
                    </a:lnTo>
                    <a:lnTo>
                      <a:pt x="214352" y="253191"/>
                    </a:lnTo>
                    <a:lnTo>
                      <a:pt x="209919" y="243367"/>
                    </a:lnTo>
                    <a:lnTo>
                      <a:pt x="203868" y="234359"/>
                    </a:lnTo>
                    <a:lnTo>
                      <a:pt x="190564" y="217668"/>
                    </a:lnTo>
                    <a:close/>
                  </a:path>
                  <a:path w="218440" h="384809" extrusionOk="0">
                    <a:moveTo>
                      <a:pt x="119950" y="243175"/>
                    </a:moveTo>
                    <a:lnTo>
                      <a:pt x="71620" y="243175"/>
                    </a:lnTo>
                    <a:lnTo>
                      <a:pt x="84290" y="244537"/>
                    </a:lnTo>
                    <a:lnTo>
                      <a:pt x="91096" y="248128"/>
                    </a:lnTo>
                    <a:lnTo>
                      <a:pt x="110781" y="272724"/>
                    </a:lnTo>
                    <a:lnTo>
                      <a:pt x="109630" y="275614"/>
                    </a:lnTo>
                    <a:lnTo>
                      <a:pt x="109001" y="278776"/>
                    </a:lnTo>
                    <a:lnTo>
                      <a:pt x="109001" y="282064"/>
                    </a:lnTo>
                    <a:lnTo>
                      <a:pt x="111007" y="292048"/>
                    </a:lnTo>
                    <a:lnTo>
                      <a:pt x="116488" y="300198"/>
                    </a:lnTo>
                    <a:lnTo>
                      <a:pt x="124639" y="305693"/>
                    </a:lnTo>
                    <a:lnTo>
                      <a:pt x="134655" y="307707"/>
                    </a:lnTo>
                    <a:lnTo>
                      <a:pt x="144627" y="305693"/>
                    </a:lnTo>
                    <a:lnTo>
                      <a:pt x="152783" y="300198"/>
                    </a:lnTo>
                    <a:lnTo>
                      <a:pt x="158288" y="292048"/>
                    </a:lnTo>
                    <a:lnTo>
                      <a:pt x="160309" y="282064"/>
                    </a:lnTo>
                    <a:lnTo>
                      <a:pt x="158288" y="272085"/>
                    </a:lnTo>
                    <a:lnTo>
                      <a:pt x="152783" y="263934"/>
                    </a:lnTo>
                    <a:lnTo>
                      <a:pt x="144627" y="258437"/>
                    </a:lnTo>
                    <a:lnTo>
                      <a:pt x="136105" y="256714"/>
                    </a:lnTo>
                    <a:lnTo>
                      <a:pt x="130781" y="256714"/>
                    </a:lnTo>
                    <a:lnTo>
                      <a:pt x="119950" y="243175"/>
                    </a:lnTo>
                    <a:close/>
                  </a:path>
                  <a:path w="218440" h="384809" extrusionOk="0">
                    <a:moveTo>
                      <a:pt x="134655" y="256421"/>
                    </a:moveTo>
                    <a:lnTo>
                      <a:pt x="133294" y="256421"/>
                    </a:lnTo>
                    <a:lnTo>
                      <a:pt x="132037" y="256526"/>
                    </a:lnTo>
                    <a:lnTo>
                      <a:pt x="130781" y="256714"/>
                    </a:lnTo>
                    <a:lnTo>
                      <a:pt x="136105" y="256714"/>
                    </a:lnTo>
                    <a:lnTo>
                      <a:pt x="134655" y="256421"/>
                    </a:lnTo>
                    <a:close/>
                  </a:path>
                  <a:path w="218440" h="384809" extrusionOk="0">
                    <a:moveTo>
                      <a:pt x="72151" y="218195"/>
                    </a:moveTo>
                    <a:lnTo>
                      <a:pt x="63858" y="219603"/>
                    </a:lnTo>
                    <a:lnTo>
                      <a:pt x="55857" y="222656"/>
                    </a:lnTo>
                    <a:lnTo>
                      <a:pt x="48375" y="227448"/>
                    </a:lnTo>
                    <a:lnTo>
                      <a:pt x="104108" y="227448"/>
                    </a:lnTo>
                    <a:lnTo>
                      <a:pt x="99877" y="224537"/>
                    </a:lnTo>
                    <a:lnTo>
                      <a:pt x="90475" y="220459"/>
                    </a:lnTo>
                    <a:lnTo>
                      <a:pt x="80510" y="218338"/>
                    </a:lnTo>
                    <a:lnTo>
                      <a:pt x="72151" y="218195"/>
                    </a:lnTo>
                    <a:close/>
                  </a:path>
                  <a:path w="218440" h="384809" extrusionOk="0">
                    <a:moveTo>
                      <a:pt x="153806" y="166675"/>
                    </a:moveTo>
                    <a:lnTo>
                      <a:pt x="143841" y="168689"/>
                    </a:lnTo>
                    <a:lnTo>
                      <a:pt x="135688" y="174183"/>
                    </a:lnTo>
                    <a:lnTo>
                      <a:pt x="130184" y="182330"/>
                    </a:lnTo>
                    <a:lnTo>
                      <a:pt x="128163" y="192308"/>
                    </a:lnTo>
                    <a:lnTo>
                      <a:pt x="130184" y="202293"/>
                    </a:lnTo>
                    <a:lnTo>
                      <a:pt x="135688" y="210447"/>
                    </a:lnTo>
                    <a:lnTo>
                      <a:pt x="143841" y="215945"/>
                    </a:lnTo>
                    <a:lnTo>
                      <a:pt x="153806" y="217961"/>
                    </a:lnTo>
                    <a:lnTo>
                      <a:pt x="155178" y="217961"/>
                    </a:lnTo>
                    <a:lnTo>
                      <a:pt x="156424" y="217857"/>
                    </a:lnTo>
                    <a:lnTo>
                      <a:pt x="157691" y="217668"/>
                    </a:lnTo>
                    <a:lnTo>
                      <a:pt x="190564" y="217668"/>
                    </a:lnTo>
                    <a:lnTo>
                      <a:pt x="177795" y="201648"/>
                    </a:lnTo>
                    <a:lnTo>
                      <a:pt x="178842" y="198758"/>
                    </a:lnTo>
                    <a:lnTo>
                      <a:pt x="179470" y="195606"/>
                    </a:lnTo>
                    <a:lnTo>
                      <a:pt x="179470" y="192308"/>
                    </a:lnTo>
                    <a:lnTo>
                      <a:pt x="177464" y="182330"/>
                    </a:lnTo>
                    <a:lnTo>
                      <a:pt x="171982" y="174183"/>
                    </a:lnTo>
                    <a:lnTo>
                      <a:pt x="163828" y="168689"/>
                    </a:lnTo>
                    <a:lnTo>
                      <a:pt x="153806" y="166675"/>
                    </a:lnTo>
                    <a:close/>
                  </a:path>
                  <a:path w="218440" h="384809" extrusionOk="0">
                    <a:moveTo>
                      <a:pt x="104111" y="157178"/>
                    </a:moveTo>
                    <a:lnTo>
                      <a:pt x="48375" y="157178"/>
                    </a:lnTo>
                    <a:lnTo>
                      <a:pt x="55857" y="161970"/>
                    </a:lnTo>
                    <a:lnTo>
                      <a:pt x="63858" y="165023"/>
                    </a:lnTo>
                    <a:lnTo>
                      <a:pt x="72151" y="166431"/>
                    </a:lnTo>
                    <a:lnTo>
                      <a:pt x="80510" y="166288"/>
                    </a:lnTo>
                    <a:lnTo>
                      <a:pt x="90475" y="164171"/>
                    </a:lnTo>
                    <a:lnTo>
                      <a:pt x="99877" y="160093"/>
                    </a:lnTo>
                    <a:lnTo>
                      <a:pt x="104111" y="157178"/>
                    </a:lnTo>
                    <a:close/>
                  </a:path>
                  <a:path w="218440" h="384809" extrusionOk="0">
                    <a:moveTo>
                      <a:pt x="134655" y="76919"/>
                    </a:moveTo>
                    <a:lnTo>
                      <a:pt x="124639" y="78933"/>
                    </a:lnTo>
                    <a:lnTo>
                      <a:pt x="116488" y="84428"/>
                    </a:lnTo>
                    <a:lnTo>
                      <a:pt x="111007" y="92578"/>
                    </a:lnTo>
                    <a:lnTo>
                      <a:pt x="109001" y="102562"/>
                    </a:lnTo>
                    <a:lnTo>
                      <a:pt x="109001" y="105860"/>
                    </a:lnTo>
                    <a:lnTo>
                      <a:pt x="109630" y="109012"/>
                    </a:lnTo>
                    <a:lnTo>
                      <a:pt x="110781" y="111902"/>
                    </a:lnTo>
                    <a:lnTo>
                      <a:pt x="91096" y="136498"/>
                    </a:lnTo>
                    <a:lnTo>
                      <a:pt x="84290" y="140100"/>
                    </a:lnTo>
                    <a:lnTo>
                      <a:pt x="71620" y="141451"/>
                    </a:lnTo>
                    <a:lnTo>
                      <a:pt x="119950" y="141451"/>
                    </a:lnTo>
                    <a:lnTo>
                      <a:pt x="130781" y="127912"/>
                    </a:lnTo>
                    <a:lnTo>
                      <a:pt x="136106" y="127912"/>
                    </a:lnTo>
                    <a:lnTo>
                      <a:pt x="144627" y="126191"/>
                    </a:lnTo>
                    <a:lnTo>
                      <a:pt x="152783" y="120696"/>
                    </a:lnTo>
                    <a:lnTo>
                      <a:pt x="158288" y="112545"/>
                    </a:lnTo>
                    <a:lnTo>
                      <a:pt x="160309" y="102562"/>
                    </a:lnTo>
                    <a:lnTo>
                      <a:pt x="158288" y="92578"/>
                    </a:lnTo>
                    <a:lnTo>
                      <a:pt x="152783" y="84428"/>
                    </a:lnTo>
                    <a:lnTo>
                      <a:pt x="144627" y="78933"/>
                    </a:lnTo>
                    <a:lnTo>
                      <a:pt x="134655" y="76919"/>
                    </a:lnTo>
                    <a:close/>
                  </a:path>
                  <a:path w="218440" h="384809" extrusionOk="0">
                    <a:moveTo>
                      <a:pt x="136106" y="127912"/>
                    </a:moveTo>
                    <a:lnTo>
                      <a:pt x="130781" y="127912"/>
                    </a:lnTo>
                    <a:lnTo>
                      <a:pt x="132037" y="128100"/>
                    </a:lnTo>
                    <a:lnTo>
                      <a:pt x="133294" y="128205"/>
                    </a:lnTo>
                    <a:lnTo>
                      <a:pt x="134655" y="128205"/>
                    </a:lnTo>
                    <a:lnTo>
                      <a:pt x="136106" y="127912"/>
                    </a:lnTo>
                    <a:close/>
                  </a:path>
                  <a:path w="218440" h="384809" extrusionOk="0">
                    <a:moveTo>
                      <a:pt x="170777" y="25632"/>
                    </a:moveTo>
                    <a:lnTo>
                      <a:pt x="159471" y="25632"/>
                    </a:lnTo>
                    <a:lnTo>
                      <a:pt x="164916" y="26533"/>
                    </a:lnTo>
                    <a:lnTo>
                      <a:pt x="169942" y="28187"/>
                    </a:lnTo>
                    <a:lnTo>
                      <a:pt x="170777" y="256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709" name="Google Shape;709;p53"/>
            <p:cNvGrpSpPr/>
            <p:nvPr/>
          </p:nvGrpSpPr>
          <p:grpSpPr>
            <a:xfrm>
              <a:off x="17528366" y="762876"/>
              <a:ext cx="1523730" cy="489401"/>
              <a:chOff x="17528366" y="762876"/>
              <a:chExt cx="1523730" cy="489401"/>
            </a:xfrm>
          </p:grpSpPr>
          <p:sp>
            <p:nvSpPr>
              <p:cNvPr id="710" name="Google Shape;710;p53"/>
              <p:cNvSpPr/>
              <p:nvPr/>
            </p:nvSpPr>
            <p:spPr>
              <a:xfrm>
                <a:off x="18946550" y="1102188"/>
                <a:ext cx="105546" cy="137294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1" name="Google Shape;711;p53"/>
              <p:cNvSpPr/>
              <p:nvPr/>
            </p:nvSpPr>
            <p:spPr>
              <a:xfrm>
                <a:off x="18639120" y="1102188"/>
                <a:ext cx="284907" cy="105336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2" name="Google Shape;712;p53"/>
              <p:cNvSpPr/>
              <p:nvPr/>
            </p:nvSpPr>
            <p:spPr>
              <a:xfrm>
                <a:off x="18511367" y="1102188"/>
                <a:ext cx="105546" cy="150089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3" name="Google Shape;713;p53"/>
              <p:cNvSpPr/>
              <p:nvPr/>
            </p:nvSpPr>
            <p:spPr>
              <a:xfrm>
                <a:off x="18880577" y="867760"/>
                <a:ext cx="158110" cy="175345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4" name="Google Shape;714;p53"/>
              <p:cNvSpPr/>
              <p:nvPr/>
            </p:nvSpPr>
            <p:spPr>
              <a:xfrm>
                <a:off x="18749691" y="867765"/>
                <a:ext cx="107012" cy="170874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5" name="Google Shape;715;p53"/>
              <p:cNvSpPr/>
              <p:nvPr/>
            </p:nvSpPr>
            <p:spPr>
              <a:xfrm>
                <a:off x="18667494" y="995168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3"/>
                    </a:lnTo>
                    <a:lnTo>
                      <a:pt x="1876" y="14617"/>
                    </a:lnTo>
                    <a:lnTo>
                      <a:pt x="0" y="23957"/>
                    </a:lnTo>
                    <a:lnTo>
                      <a:pt x="1876" y="33301"/>
                    </a:lnTo>
                    <a:lnTo>
                      <a:pt x="7002" y="40914"/>
                    </a:lnTo>
                    <a:lnTo>
                      <a:pt x="14621" y="46038"/>
                    </a:lnTo>
                    <a:lnTo>
                      <a:pt x="23978" y="47914"/>
                    </a:lnTo>
                    <a:lnTo>
                      <a:pt x="33290" y="46038"/>
                    </a:lnTo>
                    <a:lnTo>
                      <a:pt x="40914" y="40914"/>
                    </a:lnTo>
                    <a:lnTo>
                      <a:pt x="46065" y="33301"/>
                    </a:lnTo>
                    <a:lnTo>
                      <a:pt x="47956" y="23957"/>
                    </a:lnTo>
                    <a:lnTo>
                      <a:pt x="46065" y="14617"/>
                    </a:lnTo>
                    <a:lnTo>
                      <a:pt x="40914" y="7003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6" name="Google Shape;716;p53"/>
              <p:cNvSpPr/>
              <p:nvPr/>
            </p:nvSpPr>
            <p:spPr>
              <a:xfrm>
                <a:off x="18613620" y="797535"/>
                <a:ext cx="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1300" extrusionOk="0">
                    <a:moveTo>
                      <a:pt x="0" y="0"/>
                    </a:moveTo>
                    <a:lnTo>
                      <a:pt x="0" y="241228"/>
                    </a:lnTo>
                  </a:path>
                </a:pathLst>
              </a:custGeom>
              <a:noFill/>
              <a:ln w="354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7" name="Google Shape;717;p53"/>
              <p:cNvSpPr/>
              <p:nvPr/>
            </p:nvSpPr>
            <p:spPr>
              <a:xfrm>
                <a:off x="18539588" y="867764"/>
                <a:ext cx="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1450" extrusionOk="0">
                    <a:moveTo>
                      <a:pt x="0" y="0"/>
                    </a:moveTo>
                    <a:lnTo>
                      <a:pt x="0" y="170874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8" name="Google Shape;718;p53"/>
              <p:cNvSpPr/>
              <p:nvPr/>
            </p:nvSpPr>
            <p:spPr>
              <a:xfrm>
                <a:off x="18515563" y="791524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5"/>
                    </a:lnTo>
                    <a:lnTo>
                      <a:pt x="1876" y="14621"/>
                    </a:lnTo>
                    <a:lnTo>
                      <a:pt x="0" y="23967"/>
                    </a:lnTo>
                    <a:lnTo>
                      <a:pt x="1891" y="33308"/>
                    </a:lnTo>
                    <a:lnTo>
                      <a:pt x="7041" y="40921"/>
                    </a:lnTo>
                    <a:lnTo>
                      <a:pt x="14665" y="46047"/>
                    </a:lnTo>
                    <a:lnTo>
                      <a:pt x="23978" y="47925"/>
                    </a:lnTo>
                    <a:lnTo>
                      <a:pt x="33335" y="46047"/>
                    </a:lnTo>
                    <a:lnTo>
                      <a:pt x="40954" y="40921"/>
                    </a:lnTo>
                    <a:lnTo>
                      <a:pt x="46080" y="33308"/>
                    </a:lnTo>
                    <a:lnTo>
                      <a:pt x="47956" y="23967"/>
                    </a:lnTo>
                    <a:lnTo>
                      <a:pt x="46065" y="14621"/>
                    </a:lnTo>
                    <a:lnTo>
                      <a:pt x="40914" y="7005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9" name="Google Shape;719;p53"/>
              <p:cNvSpPr/>
              <p:nvPr/>
            </p:nvSpPr>
            <p:spPr>
              <a:xfrm>
                <a:off x="18303213" y="863418"/>
                <a:ext cx="180203" cy="179690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0" name="Google Shape;720;p53"/>
              <p:cNvSpPr/>
              <p:nvPr/>
            </p:nvSpPr>
            <p:spPr>
              <a:xfrm>
                <a:off x="18007406" y="863418"/>
                <a:ext cx="266700" cy="17526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75259" extrusionOk="0">
                    <a:moveTo>
                      <a:pt x="34972" y="4345"/>
                    </a:moveTo>
                    <a:lnTo>
                      <a:pt x="0" y="4345"/>
                    </a:lnTo>
                    <a:lnTo>
                      <a:pt x="0" y="175219"/>
                    </a:lnTo>
                    <a:lnTo>
                      <a:pt x="34972" y="175219"/>
                    </a:lnTo>
                    <a:lnTo>
                      <a:pt x="34972" y="75275"/>
                    </a:lnTo>
                    <a:lnTo>
                      <a:pt x="38166" y="59554"/>
                    </a:lnTo>
                    <a:lnTo>
                      <a:pt x="46857" y="46713"/>
                    </a:lnTo>
                    <a:lnTo>
                      <a:pt x="59710" y="38054"/>
                    </a:lnTo>
                    <a:lnTo>
                      <a:pt x="75390" y="34878"/>
                    </a:lnTo>
                    <a:lnTo>
                      <a:pt x="255418" y="34878"/>
                    </a:lnTo>
                    <a:lnTo>
                      <a:pt x="250613" y="27245"/>
                    </a:lnTo>
                    <a:lnTo>
                      <a:pt x="133304" y="27245"/>
                    </a:lnTo>
                    <a:lnTo>
                      <a:pt x="123105" y="16324"/>
                    </a:lnTo>
                    <a:lnTo>
                      <a:pt x="34972" y="16324"/>
                    </a:lnTo>
                    <a:lnTo>
                      <a:pt x="34972" y="4345"/>
                    </a:lnTo>
                    <a:close/>
                  </a:path>
                  <a:path w="266700" h="175259" extrusionOk="0">
                    <a:moveTo>
                      <a:pt x="191198" y="34878"/>
                    </a:moveTo>
                    <a:lnTo>
                      <a:pt x="75390" y="34878"/>
                    </a:lnTo>
                    <a:lnTo>
                      <a:pt x="91072" y="38068"/>
                    </a:lnTo>
                    <a:lnTo>
                      <a:pt x="103928" y="46752"/>
                    </a:lnTo>
                    <a:lnTo>
                      <a:pt x="112623" y="59598"/>
                    </a:lnTo>
                    <a:lnTo>
                      <a:pt x="115818" y="75275"/>
                    </a:lnTo>
                    <a:lnTo>
                      <a:pt x="115818" y="175219"/>
                    </a:lnTo>
                    <a:lnTo>
                      <a:pt x="150686" y="175219"/>
                    </a:lnTo>
                    <a:lnTo>
                      <a:pt x="150686" y="75275"/>
                    </a:lnTo>
                    <a:lnTo>
                      <a:pt x="153896" y="59554"/>
                    </a:lnTo>
                    <a:lnTo>
                      <a:pt x="162622" y="46713"/>
                    </a:lnTo>
                    <a:lnTo>
                      <a:pt x="175507" y="38054"/>
                    </a:lnTo>
                    <a:lnTo>
                      <a:pt x="191198" y="34878"/>
                    </a:lnTo>
                    <a:close/>
                  </a:path>
                  <a:path w="266700" h="175259" extrusionOk="0">
                    <a:moveTo>
                      <a:pt x="255418" y="34878"/>
                    </a:moveTo>
                    <a:lnTo>
                      <a:pt x="191198" y="34878"/>
                    </a:lnTo>
                    <a:lnTo>
                      <a:pt x="206878" y="38068"/>
                    </a:lnTo>
                    <a:lnTo>
                      <a:pt x="219731" y="46752"/>
                    </a:lnTo>
                    <a:lnTo>
                      <a:pt x="228422" y="59598"/>
                    </a:lnTo>
                    <a:lnTo>
                      <a:pt x="231615" y="75275"/>
                    </a:lnTo>
                    <a:lnTo>
                      <a:pt x="231615" y="175219"/>
                    </a:lnTo>
                    <a:lnTo>
                      <a:pt x="266484" y="175219"/>
                    </a:lnTo>
                    <a:lnTo>
                      <a:pt x="266484" y="75275"/>
                    </a:lnTo>
                    <a:lnTo>
                      <a:pt x="261280" y="44191"/>
                    </a:lnTo>
                    <a:lnTo>
                      <a:pt x="255418" y="34878"/>
                    </a:lnTo>
                    <a:close/>
                  </a:path>
                  <a:path w="266700" h="175259" extrusionOk="0">
                    <a:moveTo>
                      <a:pt x="193292" y="0"/>
                    </a:moveTo>
                    <a:lnTo>
                      <a:pt x="176031" y="1911"/>
                    </a:lnTo>
                    <a:lnTo>
                      <a:pt x="159768" y="7367"/>
                    </a:lnTo>
                    <a:lnTo>
                      <a:pt x="145270" y="15951"/>
                    </a:lnTo>
                    <a:lnTo>
                      <a:pt x="133304" y="27245"/>
                    </a:lnTo>
                    <a:lnTo>
                      <a:pt x="250613" y="27245"/>
                    </a:lnTo>
                    <a:lnTo>
                      <a:pt x="246344" y="20462"/>
                    </a:lnTo>
                    <a:lnTo>
                      <a:pt x="223180" y="5321"/>
                    </a:lnTo>
                    <a:lnTo>
                      <a:pt x="193292" y="0"/>
                    </a:lnTo>
                    <a:close/>
                  </a:path>
                  <a:path w="266700" h="175259" extrusionOk="0">
                    <a:moveTo>
                      <a:pt x="77390" y="0"/>
                    </a:moveTo>
                    <a:lnTo>
                      <a:pt x="63322" y="1525"/>
                    </a:lnTo>
                    <a:lnTo>
                      <a:pt x="51504" y="5429"/>
                    </a:lnTo>
                    <a:lnTo>
                      <a:pt x="42026" y="10698"/>
                    </a:lnTo>
                    <a:lnTo>
                      <a:pt x="34972" y="16324"/>
                    </a:lnTo>
                    <a:lnTo>
                      <a:pt x="123105" y="16324"/>
                    </a:lnTo>
                    <a:lnTo>
                      <a:pt x="122711" y="15902"/>
                    </a:lnTo>
                    <a:lnTo>
                      <a:pt x="109898" y="7324"/>
                    </a:lnTo>
                    <a:lnTo>
                      <a:pt x="94810" y="1895"/>
                    </a:lnTo>
                    <a:lnTo>
                      <a:pt x="773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1" name="Google Shape;721;p53"/>
              <p:cNvSpPr/>
              <p:nvPr/>
            </p:nvSpPr>
            <p:spPr>
              <a:xfrm>
                <a:off x="17528366" y="762876"/>
                <a:ext cx="375285" cy="375285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375284" extrusionOk="0">
                    <a:moveTo>
                      <a:pt x="187533" y="0"/>
                    </a:moveTo>
                    <a:lnTo>
                      <a:pt x="137757" y="6707"/>
                    </a:lnTo>
                    <a:lnTo>
                      <a:pt x="92981" y="25629"/>
                    </a:lnTo>
                    <a:lnTo>
                      <a:pt x="55011" y="54964"/>
                    </a:lnTo>
                    <a:lnTo>
                      <a:pt x="25653" y="92911"/>
                    </a:lnTo>
                    <a:lnTo>
                      <a:pt x="6714" y="137670"/>
                    </a:lnTo>
                    <a:lnTo>
                      <a:pt x="0" y="187439"/>
                    </a:lnTo>
                    <a:lnTo>
                      <a:pt x="6724" y="237224"/>
                    </a:lnTo>
                    <a:lnTo>
                      <a:pt x="25653" y="281937"/>
                    </a:lnTo>
                    <a:lnTo>
                      <a:pt x="55011" y="319856"/>
                    </a:lnTo>
                    <a:lnTo>
                      <a:pt x="92981" y="349164"/>
                    </a:lnTo>
                    <a:lnTo>
                      <a:pt x="137757" y="368064"/>
                    </a:lnTo>
                    <a:lnTo>
                      <a:pt x="187533" y="374763"/>
                    </a:lnTo>
                    <a:lnTo>
                      <a:pt x="215646" y="372667"/>
                    </a:lnTo>
                    <a:lnTo>
                      <a:pt x="242885" y="366453"/>
                    </a:lnTo>
                    <a:lnTo>
                      <a:pt x="268887" y="356232"/>
                    </a:lnTo>
                    <a:lnTo>
                      <a:pt x="293289" y="342115"/>
                    </a:lnTo>
                    <a:lnTo>
                      <a:pt x="293813" y="341759"/>
                    </a:lnTo>
                    <a:lnTo>
                      <a:pt x="289070" y="336241"/>
                    </a:lnTo>
                    <a:lnTo>
                      <a:pt x="187533" y="336241"/>
                    </a:lnTo>
                    <a:lnTo>
                      <a:pt x="140514" y="328634"/>
                    </a:lnTo>
                    <a:lnTo>
                      <a:pt x="99621" y="307464"/>
                    </a:lnTo>
                    <a:lnTo>
                      <a:pt x="67338" y="275206"/>
                    </a:lnTo>
                    <a:lnTo>
                      <a:pt x="46148" y="234334"/>
                    </a:lnTo>
                    <a:lnTo>
                      <a:pt x="38532" y="187324"/>
                    </a:lnTo>
                    <a:lnTo>
                      <a:pt x="46148" y="140313"/>
                    </a:lnTo>
                    <a:lnTo>
                      <a:pt x="67338" y="99441"/>
                    </a:lnTo>
                    <a:lnTo>
                      <a:pt x="99621" y="67183"/>
                    </a:lnTo>
                    <a:lnTo>
                      <a:pt x="140514" y="46013"/>
                    </a:lnTo>
                    <a:lnTo>
                      <a:pt x="187533" y="38407"/>
                    </a:lnTo>
                    <a:lnTo>
                      <a:pt x="298709" y="38407"/>
                    </a:lnTo>
                    <a:lnTo>
                      <a:pt x="282155" y="25624"/>
                    </a:lnTo>
                    <a:lnTo>
                      <a:pt x="237353" y="6706"/>
                    </a:lnTo>
                    <a:lnTo>
                      <a:pt x="187533" y="0"/>
                    </a:lnTo>
                    <a:close/>
                  </a:path>
                  <a:path w="375284" h="375284" extrusionOk="0">
                    <a:moveTo>
                      <a:pt x="268578" y="312398"/>
                    </a:moveTo>
                    <a:lnTo>
                      <a:pt x="268054" y="312639"/>
                    </a:lnTo>
                    <a:lnTo>
                      <a:pt x="249352" y="322816"/>
                    </a:lnTo>
                    <a:lnTo>
                      <a:pt x="229525" y="330208"/>
                    </a:lnTo>
                    <a:lnTo>
                      <a:pt x="208833" y="334716"/>
                    </a:lnTo>
                    <a:lnTo>
                      <a:pt x="187533" y="336241"/>
                    </a:lnTo>
                    <a:lnTo>
                      <a:pt x="289070" y="336241"/>
                    </a:lnTo>
                    <a:lnTo>
                      <a:pt x="268578" y="312398"/>
                    </a:lnTo>
                    <a:close/>
                  </a:path>
                  <a:path w="375284" h="375284" extrusionOk="0">
                    <a:moveTo>
                      <a:pt x="359261" y="254149"/>
                    </a:moveTo>
                    <a:lnTo>
                      <a:pt x="254651" y="254149"/>
                    </a:lnTo>
                    <a:lnTo>
                      <a:pt x="263675" y="265140"/>
                    </a:lnTo>
                    <a:lnTo>
                      <a:pt x="274770" y="273631"/>
                    </a:lnTo>
                    <a:lnTo>
                      <a:pt x="287536" y="279368"/>
                    </a:lnTo>
                    <a:lnTo>
                      <a:pt x="301571" y="282096"/>
                    </a:lnTo>
                    <a:lnTo>
                      <a:pt x="305016" y="282336"/>
                    </a:lnTo>
                    <a:lnTo>
                      <a:pt x="306692" y="282336"/>
                    </a:lnTo>
                    <a:lnTo>
                      <a:pt x="344701" y="269541"/>
                    </a:lnTo>
                    <a:lnTo>
                      <a:pt x="359261" y="254149"/>
                    </a:lnTo>
                    <a:close/>
                  </a:path>
                  <a:path w="375284" h="375284" extrusionOk="0">
                    <a:moveTo>
                      <a:pt x="187428" y="92541"/>
                    </a:moveTo>
                    <a:lnTo>
                      <a:pt x="150563" y="100002"/>
                    </a:lnTo>
                    <a:lnTo>
                      <a:pt x="120402" y="120335"/>
                    </a:lnTo>
                    <a:lnTo>
                      <a:pt x="100037" y="150467"/>
                    </a:lnTo>
                    <a:lnTo>
                      <a:pt x="92562" y="187324"/>
                    </a:lnTo>
                    <a:lnTo>
                      <a:pt x="100037" y="224179"/>
                    </a:lnTo>
                    <a:lnTo>
                      <a:pt x="120402" y="254307"/>
                    </a:lnTo>
                    <a:lnTo>
                      <a:pt x="150563" y="274637"/>
                    </a:lnTo>
                    <a:lnTo>
                      <a:pt x="187428" y="282096"/>
                    </a:lnTo>
                    <a:lnTo>
                      <a:pt x="206148" y="280256"/>
                    </a:lnTo>
                    <a:lnTo>
                      <a:pt x="223867" y="274860"/>
                    </a:lnTo>
                    <a:lnTo>
                      <a:pt x="240172" y="266096"/>
                    </a:lnTo>
                    <a:lnTo>
                      <a:pt x="254651" y="254149"/>
                    </a:lnTo>
                    <a:lnTo>
                      <a:pt x="359261" y="254149"/>
                    </a:lnTo>
                    <a:lnTo>
                      <a:pt x="359364" y="254021"/>
                    </a:lnTo>
                    <a:lnTo>
                      <a:pt x="364849" y="244450"/>
                    </a:lnTo>
                    <a:lnTo>
                      <a:pt x="365097" y="243814"/>
                    </a:lnTo>
                    <a:lnTo>
                      <a:pt x="304702" y="243814"/>
                    </a:lnTo>
                    <a:lnTo>
                      <a:pt x="304226" y="243699"/>
                    </a:lnTo>
                    <a:lnTo>
                      <a:pt x="187533" y="243699"/>
                    </a:lnTo>
                    <a:lnTo>
                      <a:pt x="165611" y="239266"/>
                    </a:lnTo>
                    <a:lnTo>
                      <a:pt x="147704" y="227181"/>
                    </a:lnTo>
                    <a:lnTo>
                      <a:pt x="135629" y="209261"/>
                    </a:lnTo>
                    <a:lnTo>
                      <a:pt x="131200" y="187324"/>
                    </a:lnTo>
                    <a:lnTo>
                      <a:pt x="135629" y="165386"/>
                    </a:lnTo>
                    <a:lnTo>
                      <a:pt x="147704" y="147466"/>
                    </a:lnTo>
                    <a:lnTo>
                      <a:pt x="165611" y="135381"/>
                    </a:lnTo>
                    <a:lnTo>
                      <a:pt x="187533" y="130948"/>
                    </a:lnTo>
                    <a:lnTo>
                      <a:pt x="261659" y="130948"/>
                    </a:lnTo>
                    <a:lnTo>
                      <a:pt x="254494" y="120335"/>
                    </a:lnTo>
                    <a:lnTo>
                      <a:pt x="224338" y="100002"/>
                    </a:lnTo>
                    <a:lnTo>
                      <a:pt x="187428" y="92541"/>
                    </a:lnTo>
                    <a:close/>
                  </a:path>
                  <a:path w="375284" h="375284" extrusionOk="0">
                    <a:moveTo>
                      <a:pt x="298709" y="38407"/>
                    </a:moveTo>
                    <a:lnTo>
                      <a:pt x="187533" y="38407"/>
                    </a:lnTo>
                    <a:lnTo>
                      <a:pt x="234603" y="46013"/>
                    </a:lnTo>
                    <a:lnTo>
                      <a:pt x="275527" y="67183"/>
                    </a:lnTo>
                    <a:lnTo>
                      <a:pt x="307826" y="99441"/>
                    </a:lnTo>
                    <a:lnTo>
                      <a:pt x="329022" y="140313"/>
                    </a:lnTo>
                    <a:lnTo>
                      <a:pt x="336638" y="187324"/>
                    </a:lnTo>
                    <a:lnTo>
                      <a:pt x="336421" y="195340"/>
                    </a:lnTo>
                    <a:lnTo>
                      <a:pt x="320932" y="239174"/>
                    </a:lnTo>
                    <a:lnTo>
                      <a:pt x="304702" y="243814"/>
                    </a:lnTo>
                    <a:lnTo>
                      <a:pt x="365097" y="243814"/>
                    </a:lnTo>
                    <a:lnTo>
                      <a:pt x="368994" y="233835"/>
                    </a:lnTo>
                    <a:lnTo>
                      <a:pt x="371088" y="225961"/>
                    </a:lnTo>
                    <a:lnTo>
                      <a:pt x="371088" y="225731"/>
                    </a:lnTo>
                    <a:lnTo>
                      <a:pt x="372858" y="216789"/>
                    </a:lnTo>
                    <a:lnTo>
                      <a:pt x="374098" y="207583"/>
                    </a:lnTo>
                    <a:lnTo>
                      <a:pt x="374828" y="197850"/>
                    </a:lnTo>
                    <a:lnTo>
                      <a:pt x="375067" y="187324"/>
                    </a:lnTo>
                    <a:lnTo>
                      <a:pt x="368396" y="137603"/>
                    </a:lnTo>
                    <a:lnTo>
                      <a:pt x="349483" y="92877"/>
                    </a:lnTo>
                    <a:lnTo>
                      <a:pt x="320134" y="54949"/>
                    </a:lnTo>
                    <a:lnTo>
                      <a:pt x="298709" y="38407"/>
                    </a:lnTo>
                    <a:close/>
                  </a:path>
                  <a:path w="375284" h="375284" extrusionOk="0">
                    <a:moveTo>
                      <a:pt x="261659" y="130948"/>
                    </a:moveTo>
                    <a:lnTo>
                      <a:pt x="187533" y="130948"/>
                    </a:lnTo>
                    <a:lnTo>
                      <a:pt x="209517" y="135397"/>
                    </a:lnTo>
                    <a:lnTo>
                      <a:pt x="227459" y="147509"/>
                    </a:lnTo>
                    <a:lnTo>
                      <a:pt x="239549" y="165435"/>
                    </a:lnTo>
                    <a:lnTo>
                      <a:pt x="243982" y="187324"/>
                    </a:lnTo>
                    <a:lnTo>
                      <a:pt x="239549" y="209261"/>
                    </a:lnTo>
                    <a:lnTo>
                      <a:pt x="227459" y="227181"/>
                    </a:lnTo>
                    <a:lnTo>
                      <a:pt x="209517" y="239266"/>
                    </a:lnTo>
                    <a:lnTo>
                      <a:pt x="187533" y="243699"/>
                    </a:lnTo>
                    <a:lnTo>
                      <a:pt x="304226" y="243699"/>
                    </a:lnTo>
                    <a:lnTo>
                      <a:pt x="296888" y="241924"/>
                    </a:lnTo>
                    <a:lnTo>
                      <a:pt x="289677" y="237199"/>
                    </a:lnTo>
                    <a:lnTo>
                      <a:pt x="284401" y="229329"/>
                    </a:lnTo>
                    <a:lnTo>
                      <a:pt x="282295" y="217857"/>
                    </a:lnTo>
                    <a:lnTo>
                      <a:pt x="282295" y="187324"/>
                    </a:lnTo>
                    <a:lnTo>
                      <a:pt x="274834" y="150467"/>
                    </a:lnTo>
                    <a:lnTo>
                      <a:pt x="261659" y="130948"/>
                    </a:lnTo>
                    <a:close/>
                  </a:path>
                </a:pathLst>
              </a:custGeom>
              <a:solidFill>
                <a:srgbClr val="FC2C3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722" name="Google Shape;722;p53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3" name="Google Shape;723;p53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4" name="Google Shape;724;p53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53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53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</p:spTree>
    <p:extLst>
      <p:ext uri="{BB962C8B-B14F-4D97-AF65-F5344CB8AC3E}">
        <p14:creationId xmlns:p14="http://schemas.microsoft.com/office/powerpoint/2010/main" val="2776138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/>
              <a:t>Эмерджентность</a:t>
            </a:r>
            <a:r>
              <a:rPr lang="ru-RU" dirty="0"/>
              <a:t> не предел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A8F537B-AA91-D24A-96F4-986EBDD4F8C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24050" y="2706139"/>
            <a:ext cx="16256000" cy="812800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A2ED403-1B70-0A4A-AA68-BBDA5C4B1434}"/>
              </a:ext>
            </a:extLst>
          </p:cNvPr>
          <p:cNvSpPr/>
          <p:nvPr/>
        </p:nvSpPr>
        <p:spPr>
          <a:xfrm>
            <a:off x="14932649" y="10986935"/>
            <a:ext cx="41056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>
                <a:solidFill>
                  <a:srgbClr val="FF0000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http://www.psyworld.info/online-testy/test-belbina</a:t>
            </a:r>
            <a:r>
              <a:rPr lang="ru-RU" i="1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2567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Коуч</a:t>
            </a: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-менеджер отвечает за ролевой состав команды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D680DF1-6140-1E4E-B7C8-431388D5930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20489" y="4195483"/>
            <a:ext cx="9986579" cy="661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162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3"/>
          <p:cNvSpPr txBox="1">
            <a:spLocks noGrp="1"/>
          </p:cNvSpPr>
          <p:nvPr>
            <p:ph type="title"/>
          </p:nvPr>
        </p:nvSpPr>
        <p:spPr>
          <a:xfrm>
            <a:off x="991125" y="4191000"/>
            <a:ext cx="18045600" cy="174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4150" rIns="0" bIns="0" anchor="t" anchorCtr="0">
            <a:noAutofit/>
          </a:bodyPr>
          <a:lstStyle/>
          <a:p>
            <a:pPr marL="12700" marR="5080">
              <a:lnSpc>
                <a:spcPct val="85000"/>
              </a:lnSpc>
            </a:pPr>
            <a:r>
              <a:rPr lang="ru-RU" sz="11000" dirty="0"/>
              <a:t>Технологии командного </a:t>
            </a:r>
            <a:r>
              <a:rPr lang="ru-RU" sz="11000" dirty="0" err="1"/>
              <a:t>коучинга</a:t>
            </a:r>
            <a:endParaRPr sz="11000" dirty="0"/>
          </a:p>
        </p:txBody>
      </p:sp>
      <p:grpSp>
        <p:nvGrpSpPr>
          <p:cNvPr id="694" name="Google Shape;694;p53"/>
          <p:cNvGrpSpPr/>
          <p:nvPr/>
        </p:nvGrpSpPr>
        <p:grpSpPr>
          <a:xfrm>
            <a:off x="14868658" y="741514"/>
            <a:ext cx="4183438" cy="510763"/>
            <a:chOff x="14868658" y="741514"/>
            <a:chExt cx="4183438" cy="510763"/>
          </a:xfrm>
        </p:grpSpPr>
        <p:grpSp>
          <p:nvGrpSpPr>
            <p:cNvPr id="695" name="Google Shape;695;p53"/>
            <p:cNvGrpSpPr/>
            <p:nvPr/>
          </p:nvGrpSpPr>
          <p:grpSpPr>
            <a:xfrm>
              <a:off x="14868658" y="741514"/>
              <a:ext cx="2249358" cy="384811"/>
              <a:chOff x="14868658" y="741514"/>
              <a:chExt cx="2249358" cy="384811"/>
            </a:xfrm>
          </p:grpSpPr>
          <p:sp>
            <p:nvSpPr>
              <p:cNvPr id="696" name="Google Shape;696;p53"/>
              <p:cNvSpPr/>
              <p:nvPr/>
            </p:nvSpPr>
            <p:spPr>
              <a:xfrm>
                <a:off x="16985455" y="863648"/>
                <a:ext cx="132561" cy="179669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7" name="Google Shape;697;p53"/>
              <p:cNvSpPr/>
              <p:nvPr/>
            </p:nvSpPr>
            <p:spPr>
              <a:xfrm>
                <a:off x="16807130" y="863278"/>
                <a:ext cx="153293" cy="17524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8" name="Google Shape;698;p53"/>
              <p:cNvSpPr/>
              <p:nvPr/>
            </p:nvSpPr>
            <p:spPr>
              <a:xfrm>
                <a:off x="16749391" y="867722"/>
                <a:ext cx="0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0815" extrusionOk="0">
                    <a:moveTo>
                      <a:pt x="0" y="0"/>
                    </a:moveTo>
                    <a:lnTo>
                      <a:pt x="0" y="170801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9" name="Google Shape;699;p53"/>
              <p:cNvSpPr/>
              <p:nvPr/>
            </p:nvSpPr>
            <p:spPr>
              <a:xfrm>
                <a:off x="16726822" y="793261"/>
                <a:ext cx="45720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46355" extrusionOk="0">
                    <a:moveTo>
                      <a:pt x="29109" y="0"/>
                    </a:moveTo>
                    <a:lnTo>
                      <a:pt x="16125" y="0"/>
                    </a:lnTo>
                    <a:lnTo>
                      <a:pt x="10575" y="2052"/>
                    </a:lnTo>
                    <a:lnTo>
                      <a:pt x="6491" y="6491"/>
                    </a:lnTo>
                    <a:lnTo>
                      <a:pt x="2094" y="10931"/>
                    </a:lnTo>
                    <a:lnTo>
                      <a:pt x="0" y="16397"/>
                    </a:lnTo>
                    <a:lnTo>
                      <a:pt x="0" y="29370"/>
                    </a:lnTo>
                    <a:lnTo>
                      <a:pt x="2094" y="34836"/>
                    </a:lnTo>
                    <a:lnTo>
                      <a:pt x="6491" y="39276"/>
                    </a:lnTo>
                    <a:lnTo>
                      <a:pt x="10994" y="43715"/>
                    </a:lnTo>
                    <a:lnTo>
                      <a:pt x="16125" y="45768"/>
                    </a:lnTo>
                    <a:lnTo>
                      <a:pt x="29109" y="45768"/>
                    </a:lnTo>
                    <a:lnTo>
                      <a:pt x="34553" y="43715"/>
                    </a:lnTo>
                    <a:lnTo>
                      <a:pt x="38637" y="39276"/>
                    </a:lnTo>
                    <a:lnTo>
                      <a:pt x="43035" y="34836"/>
                    </a:lnTo>
                    <a:lnTo>
                      <a:pt x="45119" y="29370"/>
                    </a:lnTo>
                    <a:lnTo>
                      <a:pt x="45119" y="16397"/>
                    </a:lnTo>
                    <a:lnTo>
                      <a:pt x="43035" y="10931"/>
                    </a:lnTo>
                    <a:lnTo>
                      <a:pt x="38637" y="6491"/>
                    </a:lnTo>
                    <a:lnTo>
                      <a:pt x="34553" y="2052"/>
                    </a:lnTo>
                    <a:lnTo>
                      <a:pt x="291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0" name="Google Shape;700;p53"/>
              <p:cNvSpPr/>
              <p:nvPr/>
            </p:nvSpPr>
            <p:spPr>
              <a:xfrm>
                <a:off x="16406094" y="863279"/>
                <a:ext cx="285656" cy="17968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1" name="Google Shape;701;p53"/>
              <p:cNvSpPr/>
              <p:nvPr/>
            </p:nvSpPr>
            <p:spPr>
              <a:xfrm>
                <a:off x="16192698" y="798734"/>
                <a:ext cx="184497" cy="239793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2" name="Google Shape;702;p53"/>
              <p:cNvSpPr/>
              <p:nvPr/>
            </p:nvSpPr>
            <p:spPr>
              <a:xfrm>
                <a:off x="16060138" y="867723"/>
                <a:ext cx="108585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70815" extrusionOk="0">
                    <a:moveTo>
                      <a:pt x="105546" y="0"/>
                    </a:moveTo>
                    <a:lnTo>
                      <a:pt x="62511" y="0"/>
                    </a:lnTo>
                    <a:lnTo>
                      <a:pt x="0" y="84028"/>
                    </a:lnTo>
                    <a:lnTo>
                      <a:pt x="66280" y="170801"/>
                    </a:lnTo>
                    <a:lnTo>
                      <a:pt x="108268" y="170801"/>
                    </a:lnTo>
                    <a:lnTo>
                      <a:pt x="41265" y="83693"/>
                    </a:lnTo>
                    <a:lnTo>
                      <a:pt x="41988" y="83348"/>
                    </a:lnTo>
                    <a:lnTo>
                      <a:pt x="1055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3" name="Google Shape;703;p53"/>
              <p:cNvSpPr/>
              <p:nvPr/>
            </p:nvSpPr>
            <p:spPr>
              <a:xfrm>
                <a:off x="16041023" y="798405"/>
                <a:ext cx="0" cy="24066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0665" extrusionOk="0">
                    <a:moveTo>
                      <a:pt x="0" y="0"/>
                    </a:moveTo>
                    <a:lnTo>
                      <a:pt x="0" y="240139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4" name="Google Shape;704;p53"/>
              <p:cNvSpPr/>
              <p:nvPr/>
            </p:nvSpPr>
            <p:spPr>
              <a:xfrm>
                <a:off x="15822866" y="863019"/>
                <a:ext cx="171408" cy="179669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5" name="Google Shape;705;p53"/>
              <p:cNvSpPr/>
              <p:nvPr/>
            </p:nvSpPr>
            <p:spPr>
              <a:xfrm>
                <a:off x="15626336" y="863018"/>
                <a:ext cx="171513" cy="179669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6" name="Google Shape;706;p53"/>
              <p:cNvSpPr/>
              <p:nvPr/>
            </p:nvSpPr>
            <p:spPr>
              <a:xfrm>
                <a:off x="15381527" y="795871"/>
                <a:ext cx="215899" cy="24594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7" name="Google Shape;707;p53"/>
              <p:cNvSpPr/>
              <p:nvPr/>
            </p:nvSpPr>
            <p:spPr>
              <a:xfrm>
                <a:off x="15061006" y="741515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48061" y="356439"/>
                    </a:moveTo>
                    <a:lnTo>
                      <a:pt x="39998" y="380794"/>
                    </a:lnTo>
                    <a:lnTo>
                      <a:pt x="47642" y="383286"/>
                    </a:lnTo>
                    <a:lnTo>
                      <a:pt x="55705" y="384637"/>
                    </a:lnTo>
                    <a:lnTo>
                      <a:pt x="64081" y="384637"/>
                    </a:lnTo>
                    <a:lnTo>
                      <a:pt x="87153" y="381116"/>
                    </a:lnTo>
                    <a:lnTo>
                      <a:pt x="107422" y="371270"/>
                    </a:lnTo>
                    <a:lnTo>
                      <a:pt x="120759" y="358994"/>
                    </a:lnTo>
                    <a:lnTo>
                      <a:pt x="58427" y="358994"/>
                    </a:lnTo>
                    <a:lnTo>
                      <a:pt x="53087" y="358093"/>
                    </a:lnTo>
                    <a:lnTo>
                      <a:pt x="48061" y="356439"/>
                    </a:lnTo>
                    <a:close/>
                  </a:path>
                  <a:path w="218440" h="384809" extrusionOk="0">
                    <a:moveTo>
                      <a:pt x="191938" y="243175"/>
                    </a:moveTo>
                    <a:lnTo>
                      <a:pt x="146278" y="243175"/>
                    </a:lnTo>
                    <a:lnTo>
                      <a:pt x="152037" y="245102"/>
                    </a:lnTo>
                    <a:lnTo>
                      <a:pt x="156225" y="250254"/>
                    </a:lnTo>
                    <a:lnTo>
                      <a:pt x="159366" y="254013"/>
                    </a:lnTo>
                    <a:lnTo>
                      <a:pt x="160204" y="258096"/>
                    </a:lnTo>
                    <a:lnTo>
                      <a:pt x="160204" y="269237"/>
                    </a:lnTo>
                    <a:lnTo>
                      <a:pt x="137901" y="308047"/>
                    </a:lnTo>
                    <a:lnTo>
                      <a:pt x="115504" y="314807"/>
                    </a:lnTo>
                    <a:lnTo>
                      <a:pt x="113190" y="322388"/>
                    </a:lnTo>
                    <a:lnTo>
                      <a:pt x="106135" y="337044"/>
                    </a:lnTo>
                    <a:lnTo>
                      <a:pt x="94997" y="348634"/>
                    </a:lnTo>
                    <a:lnTo>
                      <a:pt x="80678" y="356253"/>
                    </a:lnTo>
                    <a:lnTo>
                      <a:pt x="64081" y="358994"/>
                    </a:lnTo>
                    <a:lnTo>
                      <a:pt x="120759" y="358994"/>
                    </a:lnTo>
                    <a:lnTo>
                      <a:pt x="123821" y="356176"/>
                    </a:lnTo>
                    <a:lnTo>
                      <a:pt x="135283" y="336911"/>
                    </a:lnTo>
                    <a:lnTo>
                      <a:pt x="155510" y="327216"/>
                    </a:lnTo>
                    <a:lnTo>
                      <a:pt x="171526" y="311866"/>
                    </a:lnTo>
                    <a:lnTo>
                      <a:pt x="182064" y="292120"/>
                    </a:lnTo>
                    <a:lnTo>
                      <a:pt x="185858" y="269237"/>
                    </a:lnTo>
                    <a:lnTo>
                      <a:pt x="185753" y="255856"/>
                    </a:lnTo>
                    <a:lnTo>
                      <a:pt x="183868" y="248966"/>
                    </a:lnTo>
                    <a:lnTo>
                      <a:pt x="191938" y="243175"/>
                    </a:lnTo>
                    <a:close/>
                  </a:path>
                  <a:path w="218440" h="384809" extrusionOk="0">
                    <a:moveTo>
                      <a:pt x="84604" y="256421"/>
                    </a:moveTo>
                    <a:lnTo>
                      <a:pt x="83348" y="256421"/>
                    </a:lnTo>
                    <a:lnTo>
                      <a:pt x="73332" y="258436"/>
                    </a:lnTo>
                    <a:lnTo>
                      <a:pt x="65181" y="263930"/>
                    </a:lnTo>
                    <a:lnTo>
                      <a:pt x="59700" y="272081"/>
                    </a:lnTo>
                    <a:lnTo>
                      <a:pt x="57694" y="282064"/>
                    </a:lnTo>
                    <a:lnTo>
                      <a:pt x="59700" y="292048"/>
                    </a:lnTo>
                    <a:lnTo>
                      <a:pt x="65181" y="300198"/>
                    </a:lnTo>
                    <a:lnTo>
                      <a:pt x="73332" y="305693"/>
                    </a:lnTo>
                    <a:lnTo>
                      <a:pt x="83348" y="307707"/>
                    </a:lnTo>
                    <a:lnTo>
                      <a:pt x="93320" y="305693"/>
                    </a:lnTo>
                    <a:lnTo>
                      <a:pt x="101475" y="300198"/>
                    </a:lnTo>
                    <a:lnTo>
                      <a:pt x="106981" y="292048"/>
                    </a:lnTo>
                    <a:lnTo>
                      <a:pt x="109001" y="282064"/>
                    </a:lnTo>
                    <a:lnTo>
                      <a:pt x="109001" y="278776"/>
                    </a:lnTo>
                    <a:lnTo>
                      <a:pt x="108373" y="275614"/>
                    </a:lnTo>
                    <a:lnTo>
                      <a:pt x="107221" y="272724"/>
                    </a:lnTo>
                    <a:lnTo>
                      <a:pt x="120035" y="256714"/>
                    </a:lnTo>
                    <a:lnTo>
                      <a:pt x="87222" y="256714"/>
                    </a:lnTo>
                    <a:lnTo>
                      <a:pt x="85861" y="256526"/>
                    </a:lnTo>
                    <a:lnTo>
                      <a:pt x="84604" y="256421"/>
                    </a:lnTo>
                    <a:close/>
                  </a:path>
                  <a:path w="218440" h="384809" extrusionOk="0">
                    <a:moveTo>
                      <a:pt x="145744" y="218195"/>
                    </a:moveTo>
                    <a:lnTo>
                      <a:pt x="109518" y="230398"/>
                    </a:lnTo>
                    <a:lnTo>
                      <a:pt x="87222" y="256714"/>
                    </a:lnTo>
                    <a:lnTo>
                      <a:pt x="120035" y="256714"/>
                    </a:lnTo>
                    <a:lnTo>
                      <a:pt x="126907" y="248128"/>
                    </a:lnTo>
                    <a:lnTo>
                      <a:pt x="133608" y="244537"/>
                    </a:lnTo>
                    <a:lnTo>
                      <a:pt x="146278" y="243175"/>
                    </a:lnTo>
                    <a:lnTo>
                      <a:pt x="191938" y="243175"/>
                    </a:lnTo>
                    <a:lnTo>
                      <a:pt x="197711" y="239032"/>
                    </a:lnTo>
                    <a:lnTo>
                      <a:pt x="207138" y="227448"/>
                    </a:lnTo>
                    <a:lnTo>
                      <a:pt x="169534" y="227448"/>
                    </a:lnTo>
                    <a:lnTo>
                      <a:pt x="162050" y="222656"/>
                    </a:lnTo>
                    <a:lnTo>
                      <a:pt x="154045" y="219603"/>
                    </a:lnTo>
                    <a:lnTo>
                      <a:pt x="145744" y="218195"/>
                    </a:lnTo>
                    <a:close/>
                  </a:path>
                  <a:path w="218440" h="384809" extrusionOk="0">
                    <a:moveTo>
                      <a:pt x="207134" y="157178"/>
                    </a:moveTo>
                    <a:lnTo>
                      <a:pt x="169534" y="157178"/>
                    </a:lnTo>
                    <a:lnTo>
                      <a:pt x="178734" y="162998"/>
                    </a:lnTo>
                    <a:lnTo>
                      <a:pt x="185917" y="171128"/>
                    </a:lnTo>
                    <a:lnTo>
                      <a:pt x="190588" y="181067"/>
                    </a:lnTo>
                    <a:lnTo>
                      <a:pt x="192255" y="192318"/>
                    </a:lnTo>
                    <a:lnTo>
                      <a:pt x="190588" y="203563"/>
                    </a:lnTo>
                    <a:lnTo>
                      <a:pt x="185917" y="213500"/>
                    </a:lnTo>
                    <a:lnTo>
                      <a:pt x="178734" y="221628"/>
                    </a:lnTo>
                    <a:lnTo>
                      <a:pt x="169534" y="227448"/>
                    </a:lnTo>
                    <a:lnTo>
                      <a:pt x="207138" y="227448"/>
                    </a:lnTo>
                    <a:lnTo>
                      <a:pt x="208462" y="225821"/>
                    </a:lnTo>
                    <a:lnTo>
                      <a:pt x="215423" y="210020"/>
                    </a:lnTo>
                    <a:lnTo>
                      <a:pt x="217899" y="192318"/>
                    </a:lnTo>
                    <a:lnTo>
                      <a:pt x="215423" y="174611"/>
                    </a:lnTo>
                    <a:lnTo>
                      <a:pt x="208462" y="158810"/>
                    </a:lnTo>
                    <a:lnTo>
                      <a:pt x="207134" y="157178"/>
                    </a:lnTo>
                    <a:close/>
                  </a:path>
                  <a:path w="218440" h="384809" extrusionOk="0">
                    <a:moveTo>
                      <a:pt x="64081" y="0"/>
                    </a:moveTo>
                    <a:lnTo>
                      <a:pt x="25591" y="13428"/>
                    </a:lnTo>
                    <a:lnTo>
                      <a:pt x="3939" y="50107"/>
                    </a:lnTo>
                    <a:lnTo>
                      <a:pt x="0" y="83327"/>
                    </a:lnTo>
                    <a:lnTo>
                      <a:pt x="0" y="110216"/>
                    </a:lnTo>
                    <a:lnTo>
                      <a:pt x="14030" y="150267"/>
                    </a:lnTo>
                    <a:lnTo>
                      <a:pt x="40208" y="182978"/>
                    </a:lnTo>
                    <a:lnTo>
                      <a:pt x="39056" y="185868"/>
                    </a:lnTo>
                    <a:lnTo>
                      <a:pt x="38428" y="189020"/>
                    </a:lnTo>
                    <a:lnTo>
                      <a:pt x="38428" y="192318"/>
                    </a:lnTo>
                    <a:lnTo>
                      <a:pt x="40448" y="202296"/>
                    </a:lnTo>
                    <a:lnTo>
                      <a:pt x="45954" y="210443"/>
                    </a:lnTo>
                    <a:lnTo>
                      <a:pt x="54109" y="215937"/>
                    </a:lnTo>
                    <a:lnTo>
                      <a:pt x="64081" y="217951"/>
                    </a:lnTo>
                    <a:lnTo>
                      <a:pt x="74053" y="215937"/>
                    </a:lnTo>
                    <a:lnTo>
                      <a:pt x="82209" y="210443"/>
                    </a:lnTo>
                    <a:lnTo>
                      <a:pt x="87714" y="202296"/>
                    </a:lnTo>
                    <a:lnTo>
                      <a:pt x="89735" y="192318"/>
                    </a:lnTo>
                    <a:lnTo>
                      <a:pt x="87714" y="182333"/>
                    </a:lnTo>
                    <a:lnTo>
                      <a:pt x="82209" y="174179"/>
                    </a:lnTo>
                    <a:lnTo>
                      <a:pt x="74053" y="168681"/>
                    </a:lnTo>
                    <a:lnTo>
                      <a:pt x="65531" y="166958"/>
                    </a:lnTo>
                    <a:lnTo>
                      <a:pt x="60207" y="166958"/>
                    </a:lnTo>
                    <a:lnTo>
                      <a:pt x="34030" y="134247"/>
                    </a:lnTo>
                    <a:lnTo>
                      <a:pt x="30398" y="128781"/>
                    </a:lnTo>
                    <a:lnTo>
                      <a:pt x="27800" y="122946"/>
                    </a:lnTo>
                    <a:lnTo>
                      <a:pt x="26196" y="116695"/>
                    </a:lnTo>
                    <a:lnTo>
                      <a:pt x="25653" y="110216"/>
                    </a:lnTo>
                    <a:lnTo>
                      <a:pt x="25653" y="83327"/>
                    </a:lnTo>
                    <a:lnTo>
                      <a:pt x="36752" y="38826"/>
                    </a:lnTo>
                    <a:lnTo>
                      <a:pt x="64081" y="25632"/>
                    </a:lnTo>
                    <a:lnTo>
                      <a:pt x="120761" y="25632"/>
                    </a:lnTo>
                    <a:lnTo>
                      <a:pt x="107422" y="13358"/>
                    </a:lnTo>
                    <a:lnTo>
                      <a:pt x="87153" y="3518"/>
                    </a:lnTo>
                    <a:lnTo>
                      <a:pt x="64081" y="0"/>
                    </a:lnTo>
                    <a:close/>
                  </a:path>
                  <a:path w="218440" h="384809" extrusionOk="0">
                    <a:moveTo>
                      <a:pt x="64081" y="166665"/>
                    </a:moveTo>
                    <a:lnTo>
                      <a:pt x="62720" y="166665"/>
                    </a:lnTo>
                    <a:lnTo>
                      <a:pt x="61464" y="166769"/>
                    </a:lnTo>
                    <a:lnTo>
                      <a:pt x="60207" y="166958"/>
                    </a:lnTo>
                    <a:lnTo>
                      <a:pt x="65531" y="166958"/>
                    </a:lnTo>
                    <a:lnTo>
                      <a:pt x="64081" y="166665"/>
                    </a:lnTo>
                    <a:close/>
                  </a:path>
                  <a:path w="218440" h="384809" extrusionOk="0">
                    <a:moveTo>
                      <a:pt x="120043" y="127922"/>
                    </a:moveTo>
                    <a:lnTo>
                      <a:pt x="87222" y="127922"/>
                    </a:lnTo>
                    <a:lnTo>
                      <a:pt x="102195" y="146759"/>
                    </a:lnTo>
                    <a:lnTo>
                      <a:pt x="137378" y="166288"/>
                    </a:lnTo>
                    <a:lnTo>
                      <a:pt x="145744" y="166431"/>
                    </a:lnTo>
                    <a:lnTo>
                      <a:pt x="154045" y="165023"/>
                    </a:lnTo>
                    <a:lnTo>
                      <a:pt x="162050" y="161970"/>
                    </a:lnTo>
                    <a:lnTo>
                      <a:pt x="169534" y="157178"/>
                    </a:lnTo>
                    <a:lnTo>
                      <a:pt x="207134" y="157178"/>
                    </a:lnTo>
                    <a:lnTo>
                      <a:pt x="197711" y="145598"/>
                    </a:lnTo>
                    <a:lnTo>
                      <a:pt x="191934" y="141451"/>
                    </a:lnTo>
                    <a:lnTo>
                      <a:pt x="146278" y="141451"/>
                    </a:lnTo>
                    <a:lnTo>
                      <a:pt x="133608" y="140089"/>
                    </a:lnTo>
                    <a:lnTo>
                      <a:pt x="126907" y="136498"/>
                    </a:lnTo>
                    <a:lnTo>
                      <a:pt x="120043" y="127922"/>
                    </a:lnTo>
                    <a:close/>
                  </a:path>
                  <a:path w="218440" h="384809" extrusionOk="0">
                    <a:moveTo>
                      <a:pt x="120761" y="25632"/>
                    </a:moveTo>
                    <a:lnTo>
                      <a:pt x="64081" y="25632"/>
                    </a:lnTo>
                    <a:lnTo>
                      <a:pt x="80678" y="28373"/>
                    </a:lnTo>
                    <a:lnTo>
                      <a:pt x="94997" y="35992"/>
                    </a:lnTo>
                    <a:lnTo>
                      <a:pt x="106135" y="47582"/>
                    </a:lnTo>
                    <a:lnTo>
                      <a:pt x="113190" y="62238"/>
                    </a:lnTo>
                    <a:lnTo>
                      <a:pt x="115504" y="69819"/>
                    </a:lnTo>
                    <a:lnTo>
                      <a:pt x="123242" y="71202"/>
                    </a:lnTo>
                    <a:lnTo>
                      <a:pt x="137901" y="76579"/>
                    </a:lnTo>
                    <a:lnTo>
                      <a:pt x="149619" y="86420"/>
                    </a:lnTo>
                    <a:lnTo>
                      <a:pt x="157390" y="99698"/>
                    </a:lnTo>
                    <a:lnTo>
                      <a:pt x="160204" y="115389"/>
                    </a:lnTo>
                    <a:lnTo>
                      <a:pt x="160204" y="126530"/>
                    </a:lnTo>
                    <a:lnTo>
                      <a:pt x="159366" y="130613"/>
                    </a:lnTo>
                    <a:lnTo>
                      <a:pt x="156225" y="134372"/>
                    </a:lnTo>
                    <a:lnTo>
                      <a:pt x="152037" y="139524"/>
                    </a:lnTo>
                    <a:lnTo>
                      <a:pt x="146278" y="141451"/>
                    </a:lnTo>
                    <a:lnTo>
                      <a:pt x="191934" y="141451"/>
                    </a:lnTo>
                    <a:lnTo>
                      <a:pt x="183868" y="135660"/>
                    </a:lnTo>
                    <a:lnTo>
                      <a:pt x="185737" y="128840"/>
                    </a:lnTo>
                    <a:lnTo>
                      <a:pt x="171526" y="72756"/>
                    </a:lnTo>
                    <a:lnTo>
                      <a:pt x="135283" y="47715"/>
                    </a:lnTo>
                    <a:lnTo>
                      <a:pt x="123821" y="28448"/>
                    </a:lnTo>
                    <a:lnTo>
                      <a:pt x="120761" y="25632"/>
                    </a:lnTo>
                    <a:close/>
                  </a:path>
                  <a:path w="218440" h="384809" extrusionOk="0">
                    <a:moveTo>
                      <a:pt x="83348" y="76919"/>
                    </a:moveTo>
                    <a:lnTo>
                      <a:pt x="73332" y="78935"/>
                    </a:lnTo>
                    <a:lnTo>
                      <a:pt x="65181" y="84431"/>
                    </a:lnTo>
                    <a:lnTo>
                      <a:pt x="59700" y="92583"/>
                    </a:lnTo>
                    <a:lnTo>
                      <a:pt x="57694" y="102562"/>
                    </a:lnTo>
                    <a:lnTo>
                      <a:pt x="59700" y="112545"/>
                    </a:lnTo>
                    <a:lnTo>
                      <a:pt x="65181" y="120696"/>
                    </a:lnTo>
                    <a:lnTo>
                      <a:pt x="73332" y="126191"/>
                    </a:lnTo>
                    <a:lnTo>
                      <a:pt x="83348" y="128205"/>
                    </a:lnTo>
                    <a:lnTo>
                      <a:pt x="84604" y="128205"/>
                    </a:lnTo>
                    <a:lnTo>
                      <a:pt x="85965" y="128111"/>
                    </a:lnTo>
                    <a:lnTo>
                      <a:pt x="87222" y="127922"/>
                    </a:lnTo>
                    <a:lnTo>
                      <a:pt x="120043" y="127922"/>
                    </a:lnTo>
                    <a:lnTo>
                      <a:pt x="107221" y="111902"/>
                    </a:lnTo>
                    <a:lnTo>
                      <a:pt x="108373" y="109012"/>
                    </a:lnTo>
                    <a:lnTo>
                      <a:pt x="109001" y="105860"/>
                    </a:lnTo>
                    <a:lnTo>
                      <a:pt x="109001" y="102562"/>
                    </a:lnTo>
                    <a:lnTo>
                      <a:pt x="106981" y="92583"/>
                    </a:lnTo>
                    <a:lnTo>
                      <a:pt x="101475" y="84431"/>
                    </a:lnTo>
                    <a:lnTo>
                      <a:pt x="93320" y="78935"/>
                    </a:lnTo>
                    <a:lnTo>
                      <a:pt x="83348" y="769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8" name="Google Shape;708;p53"/>
              <p:cNvSpPr/>
              <p:nvPr/>
            </p:nvSpPr>
            <p:spPr>
              <a:xfrm>
                <a:off x="14868658" y="741514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162194" y="0"/>
                    </a:moveTo>
                    <a:lnTo>
                      <a:pt x="153806" y="0"/>
                    </a:lnTo>
                    <a:lnTo>
                      <a:pt x="130747" y="3519"/>
                    </a:lnTo>
                    <a:lnTo>
                      <a:pt x="110492" y="13362"/>
                    </a:lnTo>
                    <a:lnTo>
                      <a:pt x="94123" y="28452"/>
                    </a:lnTo>
                    <a:lnTo>
                      <a:pt x="82719" y="47715"/>
                    </a:lnTo>
                    <a:lnTo>
                      <a:pt x="62432" y="57410"/>
                    </a:lnTo>
                    <a:lnTo>
                      <a:pt x="46386" y="72760"/>
                    </a:lnTo>
                    <a:lnTo>
                      <a:pt x="35836" y="92506"/>
                    </a:lnTo>
                    <a:lnTo>
                      <a:pt x="32040" y="115389"/>
                    </a:lnTo>
                    <a:lnTo>
                      <a:pt x="32145" y="128770"/>
                    </a:lnTo>
                    <a:lnTo>
                      <a:pt x="34135" y="135660"/>
                    </a:lnTo>
                    <a:lnTo>
                      <a:pt x="20231" y="145594"/>
                    </a:lnTo>
                    <a:lnTo>
                      <a:pt x="9449" y="158805"/>
                    </a:lnTo>
                    <a:lnTo>
                      <a:pt x="2477" y="174606"/>
                    </a:lnTo>
                    <a:lnTo>
                      <a:pt x="0" y="192308"/>
                    </a:lnTo>
                    <a:lnTo>
                      <a:pt x="2477" y="210015"/>
                    </a:lnTo>
                    <a:lnTo>
                      <a:pt x="9449" y="225816"/>
                    </a:lnTo>
                    <a:lnTo>
                      <a:pt x="20231" y="239028"/>
                    </a:lnTo>
                    <a:lnTo>
                      <a:pt x="34135" y="248966"/>
                    </a:lnTo>
                    <a:lnTo>
                      <a:pt x="32165" y="255786"/>
                    </a:lnTo>
                    <a:lnTo>
                      <a:pt x="46386" y="311870"/>
                    </a:lnTo>
                    <a:lnTo>
                      <a:pt x="82719" y="336911"/>
                    </a:lnTo>
                    <a:lnTo>
                      <a:pt x="94123" y="356176"/>
                    </a:lnTo>
                    <a:lnTo>
                      <a:pt x="110492" y="371270"/>
                    </a:lnTo>
                    <a:lnTo>
                      <a:pt x="130747" y="381116"/>
                    </a:lnTo>
                    <a:lnTo>
                      <a:pt x="153806" y="384637"/>
                    </a:lnTo>
                    <a:lnTo>
                      <a:pt x="168109" y="383117"/>
                    </a:lnTo>
                    <a:lnTo>
                      <a:pt x="181023" y="378611"/>
                    </a:lnTo>
                    <a:lnTo>
                      <a:pt x="192347" y="371199"/>
                    </a:lnTo>
                    <a:lnTo>
                      <a:pt x="201878" y="360962"/>
                    </a:lnTo>
                    <a:lnTo>
                      <a:pt x="203027" y="358994"/>
                    </a:lnTo>
                    <a:lnTo>
                      <a:pt x="153806" y="358994"/>
                    </a:lnTo>
                    <a:lnTo>
                      <a:pt x="137260" y="356253"/>
                    </a:lnTo>
                    <a:lnTo>
                      <a:pt x="122939" y="348634"/>
                    </a:lnTo>
                    <a:lnTo>
                      <a:pt x="111778" y="337044"/>
                    </a:lnTo>
                    <a:lnTo>
                      <a:pt x="104708" y="322388"/>
                    </a:lnTo>
                    <a:lnTo>
                      <a:pt x="102405" y="314807"/>
                    </a:lnTo>
                    <a:lnTo>
                      <a:pt x="94656" y="313425"/>
                    </a:lnTo>
                    <a:lnTo>
                      <a:pt x="80002" y="308049"/>
                    </a:lnTo>
                    <a:lnTo>
                      <a:pt x="68283" y="298210"/>
                    </a:lnTo>
                    <a:lnTo>
                      <a:pt x="60510" y="284932"/>
                    </a:lnTo>
                    <a:lnTo>
                      <a:pt x="57694" y="269237"/>
                    </a:lnTo>
                    <a:lnTo>
                      <a:pt x="57694" y="258096"/>
                    </a:lnTo>
                    <a:lnTo>
                      <a:pt x="58532" y="254013"/>
                    </a:lnTo>
                    <a:lnTo>
                      <a:pt x="61673" y="250254"/>
                    </a:lnTo>
                    <a:lnTo>
                      <a:pt x="65861" y="245102"/>
                    </a:lnTo>
                    <a:lnTo>
                      <a:pt x="71620" y="243175"/>
                    </a:lnTo>
                    <a:lnTo>
                      <a:pt x="119950" y="243175"/>
                    </a:lnTo>
                    <a:lnTo>
                      <a:pt x="115703" y="237867"/>
                    </a:lnTo>
                    <a:lnTo>
                      <a:pt x="108394" y="230398"/>
                    </a:lnTo>
                    <a:lnTo>
                      <a:pt x="104108" y="227448"/>
                    </a:lnTo>
                    <a:lnTo>
                      <a:pt x="48375" y="227448"/>
                    </a:lnTo>
                    <a:lnTo>
                      <a:pt x="39170" y="221628"/>
                    </a:lnTo>
                    <a:lnTo>
                      <a:pt x="31988" y="213498"/>
                    </a:lnTo>
                    <a:lnTo>
                      <a:pt x="27319" y="203559"/>
                    </a:lnTo>
                    <a:lnTo>
                      <a:pt x="25653" y="192308"/>
                    </a:lnTo>
                    <a:lnTo>
                      <a:pt x="27319" y="181063"/>
                    </a:lnTo>
                    <a:lnTo>
                      <a:pt x="31988" y="171126"/>
                    </a:lnTo>
                    <a:lnTo>
                      <a:pt x="39170" y="162998"/>
                    </a:lnTo>
                    <a:lnTo>
                      <a:pt x="48375" y="157178"/>
                    </a:lnTo>
                    <a:lnTo>
                      <a:pt x="104111" y="157178"/>
                    </a:lnTo>
                    <a:lnTo>
                      <a:pt x="108394" y="154230"/>
                    </a:lnTo>
                    <a:lnTo>
                      <a:pt x="115703" y="146759"/>
                    </a:lnTo>
                    <a:lnTo>
                      <a:pt x="119950" y="141451"/>
                    </a:lnTo>
                    <a:lnTo>
                      <a:pt x="71620" y="141451"/>
                    </a:lnTo>
                    <a:lnTo>
                      <a:pt x="65861" y="139524"/>
                    </a:lnTo>
                    <a:lnTo>
                      <a:pt x="61673" y="134383"/>
                    </a:lnTo>
                    <a:lnTo>
                      <a:pt x="58532" y="130613"/>
                    </a:lnTo>
                    <a:lnTo>
                      <a:pt x="57694" y="126540"/>
                    </a:lnTo>
                    <a:lnTo>
                      <a:pt x="57694" y="115389"/>
                    </a:lnTo>
                    <a:lnTo>
                      <a:pt x="60510" y="99698"/>
                    </a:lnTo>
                    <a:lnTo>
                      <a:pt x="68283" y="86420"/>
                    </a:lnTo>
                    <a:lnTo>
                      <a:pt x="80002" y="76579"/>
                    </a:lnTo>
                    <a:lnTo>
                      <a:pt x="94656" y="71202"/>
                    </a:lnTo>
                    <a:lnTo>
                      <a:pt x="102405" y="69819"/>
                    </a:lnTo>
                    <a:lnTo>
                      <a:pt x="104708" y="62238"/>
                    </a:lnTo>
                    <a:lnTo>
                      <a:pt x="111778" y="47582"/>
                    </a:lnTo>
                    <a:lnTo>
                      <a:pt x="122939" y="35992"/>
                    </a:lnTo>
                    <a:lnTo>
                      <a:pt x="137260" y="28373"/>
                    </a:lnTo>
                    <a:lnTo>
                      <a:pt x="153806" y="25632"/>
                    </a:lnTo>
                    <a:lnTo>
                      <a:pt x="170777" y="25632"/>
                    </a:lnTo>
                    <a:lnTo>
                      <a:pt x="177900" y="3832"/>
                    </a:lnTo>
                    <a:lnTo>
                      <a:pt x="170350" y="1340"/>
                    </a:lnTo>
                    <a:lnTo>
                      <a:pt x="162194" y="0"/>
                    </a:lnTo>
                    <a:close/>
                  </a:path>
                  <a:path w="218440" h="384809" extrusionOk="0">
                    <a:moveTo>
                      <a:pt x="190564" y="217668"/>
                    </a:moveTo>
                    <a:lnTo>
                      <a:pt x="157691" y="217668"/>
                    </a:lnTo>
                    <a:lnTo>
                      <a:pt x="183868" y="250379"/>
                    </a:lnTo>
                    <a:lnTo>
                      <a:pt x="187522" y="255856"/>
                    </a:lnTo>
                    <a:lnTo>
                      <a:pt x="190151" y="261680"/>
                    </a:lnTo>
                    <a:lnTo>
                      <a:pt x="191790" y="267931"/>
                    </a:lnTo>
                    <a:lnTo>
                      <a:pt x="192350" y="274410"/>
                    </a:lnTo>
                    <a:lnTo>
                      <a:pt x="192350" y="301299"/>
                    </a:lnTo>
                    <a:lnTo>
                      <a:pt x="181146" y="345800"/>
                    </a:lnTo>
                    <a:lnTo>
                      <a:pt x="153806" y="358994"/>
                    </a:lnTo>
                    <a:lnTo>
                      <a:pt x="203027" y="358994"/>
                    </a:lnTo>
                    <a:lnTo>
                      <a:pt x="209059" y="348634"/>
                    </a:lnTo>
                    <a:lnTo>
                      <a:pt x="214064" y="334523"/>
                    </a:lnTo>
                    <a:lnTo>
                      <a:pt x="217030" y="318652"/>
                    </a:lnTo>
                    <a:lnTo>
                      <a:pt x="218003" y="301299"/>
                    </a:lnTo>
                    <a:lnTo>
                      <a:pt x="218003" y="274410"/>
                    </a:lnTo>
                    <a:lnTo>
                      <a:pt x="217076" y="263611"/>
                    </a:lnTo>
                    <a:lnTo>
                      <a:pt x="214352" y="253191"/>
                    </a:lnTo>
                    <a:lnTo>
                      <a:pt x="209919" y="243367"/>
                    </a:lnTo>
                    <a:lnTo>
                      <a:pt x="203868" y="234359"/>
                    </a:lnTo>
                    <a:lnTo>
                      <a:pt x="190564" y="217668"/>
                    </a:lnTo>
                    <a:close/>
                  </a:path>
                  <a:path w="218440" h="384809" extrusionOk="0">
                    <a:moveTo>
                      <a:pt x="119950" y="243175"/>
                    </a:moveTo>
                    <a:lnTo>
                      <a:pt x="71620" y="243175"/>
                    </a:lnTo>
                    <a:lnTo>
                      <a:pt x="84290" y="244537"/>
                    </a:lnTo>
                    <a:lnTo>
                      <a:pt x="91096" y="248128"/>
                    </a:lnTo>
                    <a:lnTo>
                      <a:pt x="110781" y="272724"/>
                    </a:lnTo>
                    <a:lnTo>
                      <a:pt x="109630" y="275614"/>
                    </a:lnTo>
                    <a:lnTo>
                      <a:pt x="109001" y="278776"/>
                    </a:lnTo>
                    <a:lnTo>
                      <a:pt x="109001" y="282064"/>
                    </a:lnTo>
                    <a:lnTo>
                      <a:pt x="111007" y="292048"/>
                    </a:lnTo>
                    <a:lnTo>
                      <a:pt x="116488" y="300198"/>
                    </a:lnTo>
                    <a:lnTo>
                      <a:pt x="124639" y="305693"/>
                    </a:lnTo>
                    <a:lnTo>
                      <a:pt x="134655" y="307707"/>
                    </a:lnTo>
                    <a:lnTo>
                      <a:pt x="144627" y="305693"/>
                    </a:lnTo>
                    <a:lnTo>
                      <a:pt x="152783" y="300198"/>
                    </a:lnTo>
                    <a:lnTo>
                      <a:pt x="158288" y="292048"/>
                    </a:lnTo>
                    <a:lnTo>
                      <a:pt x="160309" y="282064"/>
                    </a:lnTo>
                    <a:lnTo>
                      <a:pt x="158288" y="272085"/>
                    </a:lnTo>
                    <a:lnTo>
                      <a:pt x="152783" y="263934"/>
                    </a:lnTo>
                    <a:lnTo>
                      <a:pt x="144627" y="258437"/>
                    </a:lnTo>
                    <a:lnTo>
                      <a:pt x="136105" y="256714"/>
                    </a:lnTo>
                    <a:lnTo>
                      <a:pt x="130781" y="256714"/>
                    </a:lnTo>
                    <a:lnTo>
                      <a:pt x="119950" y="243175"/>
                    </a:lnTo>
                    <a:close/>
                  </a:path>
                  <a:path w="218440" h="384809" extrusionOk="0">
                    <a:moveTo>
                      <a:pt x="134655" y="256421"/>
                    </a:moveTo>
                    <a:lnTo>
                      <a:pt x="133294" y="256421"/>
                    </a:lnTo>
                    <a:lnTo>
                      <a:pt x="132037" y="256526"/>
                    </a:lnTo>
                    <a:lnTo>
                      <a:pt x="130781" y="256714"/>
                    </a:lnTo>
                    <a:lnTo>
                      <a:pt x="136105" y="256714"/>
                    </a:lnTo>
                    <a:lnTo>
                      <a:pt x="134655" y="256421"/>
                    </a:lnTo>
                    <a:close/>
                  </a:path>
                  <a:path w="218440" h="384809" extrusionOk="0">
                    <a:moveTo>
                      <a:pt x="72151" y="218195"/>
                    </a:moveTo>
                    <a:lnTo>
                      <a:pt x="63858" y="219603"/>
                    </a:lnTo>
                    <a:lnTo>
                      <a:pt x="55857" y="222656"/>
                    </a:lnTo>
                    <a:lnTo>
                      <a:pt x="48375" y="227448"/>
                    </a:lnTo>
                    <a:lnTo>
                      <a:pt x="104108" y="227448"/>
                    </a:lnTo>
                    <a:lnTo>
                      <a:pt x="99877" y="224537"/>
                    </a:lnTo>
                    <a:lnTo>
                      <a:pt x="90475" y="220459"/>
                    </a:lnTo>
                    <a:lnTo>
                      <a:pt x="80510" y="218338"/>
                    </a:lnTo>
                    <a:lnTo>
                      <a:pt x="72151" y="218195"/>
                    </a:lnTo>
                    <a:close/>
                  </a:path>
                  <a:path w="218440" h="384809" extrusionOk="0">
                    <a:moveTo>
                      <a:pt x="153806" y="166675"/>
                    </a:moveTo>
                    <a:lnTo>
                      <a:pt x="143841" y="168689"/>
                    </a:lnTo>
                    <a:lnTo>
                      <a:pt x="135688" y="174183"/>
                    </a:lnTo>
                    <a:lnTo>
                      <a:pt x="130184" y="182330"/>
                    </a:lnTo>
                    <a:lnTo>
                      <a:pt x="128163" y="192308"/>
                    </a:lnTo>
                    <a:lnTo>
                      <a:pt x="130184" y="202293"/>
                    </a:lnTo>
                    <a:lnTo>
                      <a:pt x="135688" y="210447"/>
                    </a:lnTo>
                    <a:lnTo>
                      <a:pt x="143841" y="215945"/>
                    </a:lnTo>
                    <a:lnTo>
                      <a:pt x="153806" y="217961"/>
                    </a:lnTo>
                    <a:lnTo>
                      <a:pt x="155178" y="217961"/>
                    </a:lnTo>
                    <a:lnTo>
                      <a:pt x="156424" y="217857"/>
                    </a:lnTo>
                    <a:lnTo>
                      <a:pt x="157691" y="217668"/>
                    </a:lnTo>
                    <a:lnTo>
                      <a:pt x="190564" y="217668"/>
                    </a:lnTo>
                    <a:lnTo>
                      <a:pt x="177795" y="201648"/>
                    </a:lnTo>
                    <a:lnTo>
                      <a:pt x="178842" y="198758"/>
                    </a:lnTo>
                    <a:lnTo>
                      <a:pt x="179470" y="195606"/>
                    </a:lnTo>
                    <a:lnTo>
                      <a:pt x="179470" y="192308"/>
                    </a:lnTo>
                    <a:lnTo>
                      <a:pt x="177464" y="182330"/>
                    </a:lnTo>
                    <a:lnTo>
                      <a:pt x="171982" y="174183"/>
                    </a:lnTo>
                    <a:lnTo>
                      <a:pt x="163828" y="168689"/>
                    </a:lnTo>
                    <a:lnTo>
                      <a:pt x="153806" y="166675"/>
                    </a:lnTo>
                    <a:close/>
                  </a:path>
                  <a:path w="218440" h="384809" extrusionOk="0">
                    <a:moveTo>
                      <a:pt x="104111" y="157178"/>
                    </a:moveTo>
                    <a:lnTo>
                      <a:pt x="48375" y="157178"/>
                    </a:lnTo>
                    <a:lnTo>
                      <a:pt x="55857" y="161970"/>
                    </a:lnTo>
                    <a:lnTo>
                      <a:pt x="63858" y="165023"/>
                    </a:lnTo>
                    <a:lnTo>
                      <a:pt x="72151" y="166431"/>
                    </a:lnTo>
                    <a:lnTo>
                      <a:pt x="80510" y="166288"/>
                    </a:lnTo>
                    <a:lnTo>
                      <a:pt x="90475" y="164171"/>
                    </a:lnTo>
                    <a:lnTo>
                      <a:pt x="99877" y="160093"/>
                    </a:lnTo>
                    <a:lnTo>
                      <a:pt x="104111" y="157178"/>
                    </a:lnTo>
                    <a:close/>
                  </a:path>
                  <a:path w="218440" h="384809" extrusionOk="0">
                    <a:moveTo>
                      <a:pt x="134655" y="76919"/>
                    </a:moveTo>
                    <a:lnTo>
                      <a:pt x="124639" y="78933"/>
                    </a:lnTo>
                    <a:lnTo>
                      <a:pt x="116488" y="84428"/>
                    </a:lnTo>
                    <a:lnTo>
                      <a:pt x="111007" y="92578"/>
                    </a:lnTo>
                    <a:lnTo>
                      <a:pt x="109001" y="102562"/>
                    </a:lnTo>
                    <a:lnTo>
                      <a:pt x="109001" y="105860"/>
                    </a:lnTo>
                    <a:lnTo>
                      <a:pt x="109630" y="109012"/>
                    </a:lnTo>
                    <a:lnTo>
                      <a:pt x="110781" y="111902"/>
                    </a:lnTo>
                    <a:lnTo>
                      <a:pt x="91096" y="136498"/>
                    </a:lnTo>
                    <a:lnTo>
                      <a:pt x="84290" y="140100"/>
                    </a:lnTo>
                    <a:lnTo>
                      <a:pt x="71620" y="141451"/>
                    </a:lnTo>
                    <a:lnTo>
                      <a:pt x="119950" y="141451"/>
                    </a:lnTo>
                    <a:lnTo>
                      <a:pt x="130781" y="127912"/>
                    </a:lnTo>
                    <a:lnTo>
                      <a:pt x="136106" y="127912"/>
                    </a:lnTo>
                    <a:lnTo>
                      <a:pt x="144627" y="126191"/>
                    </a:lnTo>
                    <a:lnTo>
                      <a:pt x="152783" y="120696"/>
                    </a:lnTo>
                    <a:lnTo>
                      <a:pt x="158288" y="112545"/>
                    </a:lnTo>
                    <a:lnTo>
                      <a:pt x="160309" y="102562"/>
                    </a:lnTo>
                    <a:lnTo>
                      <a:pt x="158288" y="92578"/>
                    </a:lnTo>
                    <a:lnTo>
                      <a:pt x="152783" y="84428"/>
                    </a:lnTo>
                    <a:lnTo>
                      <a:pt x="144627" y="78933"/>
                    </a:lnTo>
                    <a:lnTo>
                      <a:pt x="134655" y="76919"/>
                    </a:lnTo>
                    <a:close/>
                  </a:path>
                  <a:path w="218440" h="384809" extrusionOk="0">
                    <a:moveTo>
                      <a:pt x="136106" y="127912"/>
                    </a:moveTo>
                    <a:lnTo>
                      <a:pt x="130781" y="127912"/>
                    </a:lnTo>
                    <a:lnTo>
                      <a:pt x="132037" y="128100"/>
                    </a:lnTo>
                    <a:lnTo>
                      <a:pt x="133294" y="128205"/>
                    </a:lnTo>
                    <a:lnTo>
                      <a:pt x="134655" y="128205"/>
                    </a:lnTo>
                    <a:lnTo>
                      <a:pt x="136106" y="127912"/>
                    </a:lnTo>
                    <a:close/>
                  </a:path>
                  <a:path w="218440" h="384809" extrusionOk="0">
                    <a:moveTo>
                      <a:pt x="170777" y="25632"/>
                    </a:moveTo>
                    <a:lnTo>
                      <a:pt x="159471" y="25632"/>
                    </a:lnTo>
                    <a:lnTo>
                      <a:pt x="164916" y="26533"/>
                    </a:lnTo>
                    <a:lnTo>
                      <a:pt x="169942" y="28187"/>
                    </a:lnTo>
                    <a:lnTo>
                      <a:pt x="170777" y="256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709" name="Google Shape;709;p53"/>
            <p:cNvGrpSpPr/>
            <p:nvPr/>
          </p:nvGrpSpPr>
          <p:grpSpPr>
            <a:xfrm>
              <a:off x="17528366" y="762876"/>
              <a:ext cx="1523730" cy="489401"/>
              <a:chOff x="17528366" y="762876"/>
              <a:chExt cx="1523730" cy="489401"/>
            </a:xfrm>
          </p:grpSpPr>
          <p:sp>
            <p:nvSpPr>
              <p:cNvPr id="710" name="Google Shape;710;p53"/>
              <p:cNvSpPr/>
              <p:nvPr/>
            </p:nvSpPr>
            <p:spPr>
              <a:xfrm>
                <a:off x="18946550" y="1102188"/>
                <a:ext cx="105546" cy="137294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1" name="Google Shape;711;p53"/>
              <p:cNvSpPr/>
              <p:nvPr/>
            </p:nvSpPr>
            <p:spPr>
              <a:xfrm>
                <a:off x="18639120" y="1102188"/>
                <a:ext cx="284907" cy="105336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2" name="Google Shape;712;p53"/>
              <p:cNvSpPr/>
              <p:nvPr/>
            </p:nvSpPr>
            <p:spPr>
              <a:xfrm>
                <a:off x="18511367" y="1102188"/>
                <a:ext cx="105546" cy="150089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3" name="Google Shape;713;p53"/>
              <p:cNvSpPr/>
              <p:nvPr/>
            </p:nvSpPr>
            <p:spPr>
              <a:xfrm>
                <a:off x="18880577" y="867760"/>
                <a:ext cx="158110" cy="175345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4" name="Google Shape;714;p53"/>
              <p:cNvSpPr/>
              <p:nvPr/>
            </p:nvSpPr>
            <p:spPr>
              <a:xfrm>
                <a:off x="18749691" y="867765"/>
                <a:ext cx="107012" cy="170874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5" name="Google Shape;715;p53"/>
              <p:cNvSpPr/>
              <p:nvPr/>
            </p:nvSpPr>
            <p:spPr>
              <a:xfrm>
                <a:off x="18667494" y="995168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3"/>
                    </a:lnTo>
                    <a:lnTo>
                      <a:pt x="1876" y="14617"/>
                    </a:lnTo>
                    <a:lnTo>
                      <a:pt x="0" y="23957"/>
                    </a:lnTo>
                    <a:lnTo>
                      <a:pt x="1876" y="33301"/>
                    </a:lnTo>
                    <a:lnTo>
                      <a:pt x="7002" y="40914"/>
                    </a:lnTo>
                    <a:lnTo>
                      <a:pt x="14621" y="46038"/>
                    </a:lnTo>
                    <a:lnTo>
                      <a:pt x="23978" y="47914"/>
                    </a:lnTo>
                    <a:lnTo>
                      <a:pt x="33290" y="46038"/>
                    </a:lnTo>
                    <a:lnTo>
                      <a:pt x="40914" y="40914"/>
                    </a:lnTo>
                    <a:lnTo>
                      <a:pt x="46065" y="33301"/>
                    </a:lnTo>
                    <a:lnTo>
                      <a:pt x="47956" y="23957"/>
                    </a:lnTo>
                    <a:lnTo>
                      <a:pt x="46065" y="14617"/>
                    </a:lnTo>
                    <a:lnTo>
                      <a:pt x="40914" y="7003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6" name="Google Shape;716;p53"/>
              <p:cNvSpPr/>
              <p:nvPr/>
            </p:nvSpPr>
            <p:spPr>
              <a:xfrm>
                <a:off x="18613620" y="797535"/>
                <a:ext cx="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1300" extrusionOk="0">
                    <a:moveTo>
                      <a:pt x="0" y="0"/>
                    </a:moveTo>
                    <a:lnTo>
                      <a:pt x="0" y="241228"/>
                    </a:lnTo>
                  </a:path>
                </a:pathLst>
              </a:custGeom>
              <a:noFill/>
              <a:ln w="354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7" name="Google Shape;717;p53"/>
              <p:cNvSpPr/>
              <p:nvPr/>
            </p:nvSpPr>
            <p:spPr>
              <a:xfrm>
                <a:off x="18539588" y="867764"/>
                <a:ext cx="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1450" extrusionOk="0">
                    <a:moveTo>
                      <a:pt x="0" y="0"/>
                    </a:moveTo>
                    <a:lnTo>
                      <a:pt x="0" y="170874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8" name="Google Shape;718;p53"/>
              <p:cNvSpPr/>
              <p:nvPr/>
            </p:nvSpPr>
            <p:spPr>
              <a:xfrm>
                <a:off x="18515563" y="791524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5"/>
                    </a:lnTo>
                    <a:lnTo>
                      <a:pt x="1876" y="14621"/>
                    </a:lnTo>
                    <a:lnTo>
                      <a:pt x="0" y="23967"/>
                    </a:lnTo>
                    <a:lnTo>
                      <a:pt x="1891" y="33308"/>
                    </a:lnTo>
                    <a:lnTo>
                      <a:pt x="7041" y="40921"/>
                    </a:lnTo>
                    <a:lnTo>
                      <a:pt x="14665" y="46047"/>
                    </a:lnTo>
                    <a:lnTo>
                      <a:pt x="23978" y="47925"/>
                    </a:lnTo>
                    <a:lnTo>
                      <a:pt x="33335" y="46047"/>
                    </a:lnTo>
                    <a:lnTo>
                      <a:pt x="40954" y="40921"/>
                    </a:lnTo>
                    <a:lnTo>
                      <a:pt x="46080" y="33308"/>
                    </a:lnTo>
                    <a:lnTo>
                      <a:pt x="47956" y="23967"/>
                    </a:lnTo>
                    <a:lnTo>
                      <a:pt x="46065" y="14621"/>
                    </a:lnTo>
                    <a:lnTo>
                      <a:pt x="40914" y="7005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9" name="Google Shape;719;p53"/>
              <p:cNvSpPr/>
              <p:nvPr/>
            </p:nvSpPr>
            <p:spPr>
              <a:xfrm>
                <a:off x="18303213" y="863418"/>
                <a:ext cx="180203" cy="179690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0" name="Google Shape;720;p53"/>
              <p:cNvSpPr/>
              <p:nvPr/>
            </p:nvSpPr>
            <p:spPr>
              <a:xfrm>
                <a:off x="18007406" y="863418"/>
                <a:ext cx="266700" cy="17526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75259" extrusionOk="0">
                    <a:moveTo>
                      <a:pt x="34972" y="4345"/>
                    </a:moveTo>
                    <a:lnTo>
                      <a:pt x="0" y="4345"/>
                    </a:lnTo>
                    <a:lnTo>
                      <a:pt x="0" y="175219"/>
                    </a:lnTo>
                    <a:lnTo>
                      <a:pt x="34972" y="175219"/>
                    </a:lnTo>
                    <a:lnTo>
                      <a:pt x="34972" y="75275"/>
                    </a:lnTo>
                    <a:lnTo>
                      <a:pt x="38166" y="59554"/>
                    </a:lnTo>
                    <a:lnTo>
                      <a:pt x="46857" y="46713"/>
                    </a:lnTo>
                    <a:lnTo>
                      <a:pt x="59710" y="38054"/>
                    </a:lnTo>
                    <a:lnTo>
                      <a:pt x="75390" y="34878"/>
                    </a:lnTo>
                    <a:lnTo>
                      <a:pt x="255418" y="34878"/>
                    </a:lnTo>
                    <a:lnTo>
                      <a:pt x="250613" y="27245"/>
                    </a:lnTo>
                    <a:lnTo>
                      <a:pt x="133304" y="27245"/>
                    </a:lnTo>
                    <a:lnTo>
                      <a:pt x="123105" y="16324"/>
                    </a:lnTo>
                    <a:lnTo>
                      <a:pt x="34972" y="16324"/>
                    </a:lnTo>
                    <a:lnTo>
                      <a:pt x="34972" y="4345"/>
                    </a:lnTo>
                    <a:close/>
                  </a:path>
                  <a:path w="266700" h="175259" extrusionOk="0">
                    <a:moveTo>
                      <a:pt x="191198" y="34878"/>
                    </a:moveTo>
                    <a:lnTo>
                      <a:pt x="75390" y="34878"/>
                    </a:lnTo>
                    <a:lnTo>
                      <a:pt x="91072" y="38068"/>
                    </a:lnTo>
                    <a:lnTo>
                      <a:pt x="103928" y="46752"/>
                    </a:lnTo>
                    <a:lnTo>
                      <a:pt x="112623" y="59598"/>
                    </a:lnTo>
                    <a:lnTo>
                      <a:pt x="115818" y="75275"/>
                    </a:lnTo>
                    <a:lnTo>
                      <a:pt x="115818" y="175219"/>
                    </a:lnTo>
                    <a:lnTo>
                      <a:pt x="150686" y="175219"/>
                    </a:lnTo>
                    <a:lnTo>
                      <a:pt x="150686" y="75275"/>
                    </a:lnTo>
                    <a:lnTo>
                      <a:pt x="153896" y="59554"/>
                    </a:lnTo>
                    <a:lnTo>
                      <a:pt x="162622" y="46713"/>
                    </a:lnTo>
                    <a:lnTo>
                      <a:pt x="175507" y="38054"/>
                    </a:lnTo>
                    <a:lnTo>
                      <a:pt x="191198" y="34878"/>
                    </a:lnTo>
                    <a:close/>
                  </a:path>
                  <a:path w="266700" h="175259" extrusionOk="0">
                    <a:moveTo>
                      <a:pt x="255418" y="34878"/>
                    </a:moveTo>
                    <a:lnTo>
                      <a:pt x="191198" y="34878"/>
                    </a:lnTo>
                    <a:lnTo>
                      <a:pt x="206878" y="38068"/>
                    </a:lnTo>
                    <a:lnTo>
                      <a:pt x="219731" y="46752"/>
                    </a:lnTo>
                    <a:lnTo>
                      <a:pt x="228422" y="59598"/>
                    </a:lnTo>
                    <a:lnTo>
                      <a:pt x="231615" y="75275"/>
                    </a:lnTo>
                    <a:lnTo>
                      <a:pt x="231615" y="175219"/>
                    </a:lnTo>
                    <a:lnTo>
                      <a:pt x="266484" y="175219"/>
                    </a:lnTo>
                    <a:lnTo>
                      <a:pt x="266484" y="75275"/>
                    </a:lnTo>
                    <a:lnTo>
                      <a:pt x="261280" y="44191"/>
                    </a:lnTo>
                    <a:lnTo>
                      <a:pt x="255418" y="34878"/>
                    </a:lnTo>
                    <a:close/>
                  </a:path>
                  <a:path w="266700" h="175259" extrusionOk="0">
                    <a:moveTo>
                      <a:pt x="193292" y="0"/>
                    </a:moveTo>
                    <a:lnTo>
                      <a:pt x="176031" y="1911"/>
                    </a:lnTo>
                    <a:lnTo>
                      <a:pt x="159768" y="7367"/>
                    </a:lnTo>
                    <a:lnTo>
                      <a:pt x="145270" y="15951"/>
                    </a:lnTo>
                    <a:lnTo>
                      <a:pt x="133304" y="27245"/>
                    </a:lnTo>
                    <a:lnTo>
                      <a:pt x="250613" y="27245"/>
                    </a:lnTo>
                    <a:lnTo>
                      <a:pt x="246344" y="20462"/>
                    </a:lnTo>
                    <a:lnTo>
                      <a:pt x="223180" y="5321"/>
                    </a:lnTo>
                    <a:lnTo>
                      <a:pt x="193292" y="0"/>
                    </a:lnTo>
                    <a:close/>
                  </a:path>
                  <a:path w="266700" h="175259" extrusionOk="0">
                    <a:moveTo>
                      <a:pt x="77390" y="0"/>
                    </a:moveTo>
                    <a:lnTo>
                      <a:pt x="63322" y="1525"/>
                    </a:lnTo>
                    <a:lnTo>
                      <a:pt x="51504" y="5429"/>
                    </a:lnTo>
                    <a:lnTo>
                      <a:pt x="42026" y="10698"/>
                    </a:lnTo>
                    <a:lnTo>
                      <a:pt x="34972" y="16324"/>
                    </a:lnTo>
                    <a:lnTo>
                      <a:pt x="123105" y="16324"/>
                    </a:lnTo>
                    <a:lnTo>
                      <a:pt x="122711" y="15902"/>
                    </a:lnTo>
                    <a:lnTo>
                      <a:pt x="109898" y="7324"/>
                    </a:lnTo>
                    <a:lnTo>
                      <a:pt x="94810" y="1895"/>
                    </a:lnTo>
                    <a:lnTo>
                      <a:pt x="773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1" name="Google Shape;721;p53"/>
              <p:cNvSpPr/>
              <p:nvPr/>
            </p:nvSpPr>
            <p:spPr>
              <a:xfrm>
                <a:off x="17528366" y="762876"/>
                <a:ext cx="375285" cy="375285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375284" extrusionOk="0">
                    <a:moveTo>
                      <a:pt x="187533" y="0"/>
                    </a:moveTo>
                    <a:lnTo>
                      <a:pt x="137757" y="6707"/>
                    </a:lnTo>
                    <a:lnTo>
                      <a:pt x="92981" y="25629"/>
                    </a:lnTo>
                    <a:lnTo>
                      <a:pt x="55011" y="54964"/>
                    </a:lnTo>
                    <a:lnTo>
                      <a:pt x="25653" y="92911"/>
                    </a:lnTo>
                    <a:lnTo>
                      <a:pt x="6714" y="137670"/>
                    </a:lnTo>
                    <a:lnTo>
                      <a:pt x="0" y="187439"/>
                    </a:lnTo>
                    <a:lnTo>
                      <a:pt x="6724" y="237224"/>
                    </a:lnTo>
                    <a:lnTo>
                      <a:pt x="25653" y="281937"/>
                    </a:lnTo>
                    <a:lnTo>
                      <a:pt x="55011" y="319856"/>
                    </a:lnTo>
                    <a:lnTo>
                      <a:pt x="92981" y="349164"/>
                    </a:lnTo>
                    <a:lnTo>
                      <a:pt x="137757" y="368064"/>
                    </a:lnTo>
                    <a:lnTo>
                      <a:pt x="187533" y="374763"/>
                    </a:lnTo>
                    <a:lnTo>
                      <a:pt x="215646" y="372667"/>
                    </a:lnTo>
                    <a:lnTo>
                      <a:pt x="242885" y="366453"/>
                    </a:lnTo>
                    <a:lnTo>
                      <a:pt x="268887" y="356232"/>
                    </a:lnTo>
                    <a:lnTo>
                      <a:pt x="293289" y="342115"/>
                    </a:lnTo>
                    <a:lnTo>
                      <a:pt x="293813" y="341759"/>
                    </a:lnTo>
                    <a:lnTo>
                      <a:pt x="289070" y="336241"/>
                    </a:lnTo>
                    <a:lnTo>
                      <a:pt x="187533" y="336241"/>
                    </a:lnTo>
                    <a:lnTo>
                      <a:pt x="140514" y="328634"/>
                    </a:lnTo>
                    <a:lnTo>
                      <a:pt x="99621" y="307464"/>
                    </a:lnTo>
                    <a:lnTo>
                      <a:pt x="67338" y="275206"/>
                    </a:lnTo>
                    <a:lnTo>
                      <a:pt x="46148" y="234334"/>
                    </a:lnTo>
                    <a:lnTo>
                      <a:pt x="38532" y="187324"/>
                    </a:lnTo>
                    <a:lnTo>
                      <a:pt x="46148" y="140313"/>
                    </a:lnTo>
                    <a:lnTo>
                      <a:pt x="67338" y="99441"/>
                    </a:lnTo>
                    <a:lnTo>
                      <a:pt x="99621" y="67183"/>
                    </a:lnTo>
                    <a:lnTo>
                      <a:pt x="140514" y="46013"/>
                    </a:lnTo>
                    <a:lnTo>
                      <a:pt x="187533" y="38407"/>
                    </a:lnTo>
                    <a:lnTo>
                      <a:pt x="298709" y="38407"/>
                    </a:lnTo>
                    <a:lnTo>
                      <a:pt x="282155" y="25624"/>
                    </a:lnTo>
                    <a:lnTo>
                      <a:pt x="237353" y="6706"/>
                    </a:lnTo>
                    <a:lnTo>
                      <a:pt x="187533" y="0"/>
                    </a:lnTo>
                    <a:close/>
                  </a:path>
                  <a:path w="375284" h="375284" extrusionOk="0">
                    <a:moveTo>
                      <a:pt x="268578" y="312398"/>
                    </a:moveTo>
                    <a:lnTo>
                      <a:pt x="268054" y="312639"/>
                    </a:lnTo>
                    <a:lnTo>
                      <a:pt x="249352" y="322816"/>
                    </a:lnTo>
                    <a:lnTo>
                      <a:pt x="229525" y="330208"/>
                    </a:lnTo>
                    <a:lnTo>
                      <a:pt x="208833" y="334716"/>
                    </a:lnTo>
                    <a:lnTo>
                      <a:pt x="187533" y="336241"/>
                    </a:lnTo>
                    <a:lnTo>
                      <a:pt x="289070" y="336241"/>
                    </a:lnTo>
                    <a:lnTo>
                      <a:pt x="268578" y="312398"/>
                    </a:lnTo>
                    <a:close/>
                  </a:path>
                  <a:path w="375284" h="375284" extrusionOk="0">
                    <a:moveTo>
                      <a:pt x="359261" y="254149"/>
                    </a:moveTo>
                    <a:lnTo>
                      <a:pt x="254651" y="254149"/>
                    </a:lnTo>
                    <a:lnTo>
                      <a:pt x="263675" y="265140"/>
                    </a:lnTo>
                    <a:lnTo>
                      <a:pt x="274770" y="273631"/>
                    </a:lnTo>
                    <a:lnTo>
                      <a:pt x="287536" y="279368"/>
                    </a:lnTo>
                    <a:lnTo>
                      <a:pt x="301571" y="282096"/>
                    </a:lnTo>
                    <a:lnTo>
                      <a:pt x="305016" y="282336"/>
                    </a:lnTo>
                    <a:lnTo>
                      <a:pt x="306692" y="282336"/>
                    </a:lnTo>
                    <a:lnTo>
                      <a:pt x="344701" y="269541"/>
                    </a:lnTo>
                    <a:lnTo>
                      <a:pt x="359261" y="254149"/>
                    </a:lnTo>
                    <a:close/>
                  </a:path>
                  <a:path w="375284" h="375284" extrusionOk="0">
                    <a:moveTo>
                      <a:pt x="187428" y="92541"/>
                    </a:moveTo>
                    <a:lnTo>
                      <a:pt x="150563" y="100002"/>
                    </a:lnTo>
                    <a:lnTo>
                      <a:pt x="120402" y="120335"/>
                    </a:lnTo>
                    <a:lnTo>
                      <a:pt x="100037" y="150467"/>
                    </a:lnTo>
                    <a:lnTo>
                      <a:pt x="92562" y="187324"/>
                    </a:lnTo>
                    <a:lnTo>
                      <a:pt x="100037" y="224179"/>
                    </a:lnTo>
                    <a:lnTo>
                      <a:pt x="120402" y="254307"/>
                    </a:lnTo>
                    <a:lnTo>
                      <a:pt x="150563" y="274637"/>
                    </a:lnTo>
                    <a:lnTo>
                      <a:pt x="187428" y="282096"/>
                    </a:lnTo>
                    <a:lnTo>
                      <a:pt x="206148" y="280256"/>
                    </a:lnTo>
                    <a:lnTo>
                      <a:pt x="223867" y="274860"/>
                    </a:lnTo>
                    <a:lnTo>
                      <a:pt x="240172" y="266096"/>
                    </a:lnTo>
                    <a:lnTo>
                      <a:pt x="254651" y="254149"/>
                    </a:lnTo>
                    <a:lnTo>
                      <a:pt x="359261" y="254149"/>
                    </a:lnTo>
                    <a:lnTo>
                      <a:pt x="359364" y="254021"/>
                    </a:lnTo>
                    <a:lnTo>
                      <a:pt x="364849" y="244450"/>
                    </a:lnTo>
                    <a:lnTo>
                      <a:pt x="365097" y="243814"/>
                    </a:lnTo>
                    <a:lnTo>
                      <a:pt x="304702" y="243814"/>
                    </a:lnTo>
                    <a:lnTo>
                      <a:pt x="304226" y="243699"/>
                    </a:lnTo>
                    <a:lnTo>
                      <a:pt x="187533" y="243699"/>
                    </a:lnTo>
                    <a:lnTo>
                      <a:pt x="165611" y="239266"/>
                    </a:lnTo>
                    <a:lnTo>
                      <a:pt x="147704" y="227181"/>
                    </a:lnTo>
                    <a:lnTo>
                      <a:pt x="135629" y="209261"/>
                    </a:lnTo>
                    <a:lnTo>
                      <a:pt x="131200" y="187324"/>
                    </a:lnTo>
                    <a:lnTo>
                      <a:pt x="135629" y="165386"/>
                    </a:lnTo>
                    <a:lnTo>
                      <a:pt x="147704" y="147466"/>
                    </a:lnTo>
                    <a:lnTo>
                      <a:pt x="165611" y="135381"/>
                    </a:lnTo>
                    <a:lnTo>
                      <a:pt x="187533" y="130948"/>
                    </a:lnTo>
                    <a:lnTo>
                      <a:pt x="261659" y="130948"/>
                    </a:lnTo>
                    <a:lnTo>
                      <a:pt x="254494" y="120335"/>
                    </a:lnTo>
                    <a:lnTo>
                      <a:pt x="224338" y="100002"/>
                    </a:lnTo>
                    <a:lnTo>
                      <a:pt x="187428" y="92541"/>
                    </a:lnTo>
                    <a:close/>
                  </a:path>
                  <a:path w="375284" h="375284" extrusionOk="0">
                    <a:moveTo>
                      <a:pt x="298709" y="38407"/>
                    </a:moveTo>
                    <a:lnTo>
                      <a:pt x="187533" y="38407"/>
                    </a:lnTo>
                    <a:lnTo>
                      <a:pt x="234603" y="46013"/>
                    </a:lnTo>
                    <a:lnTo>
                      <a:pt x="275527" y="67183"/>
                    </a:lnTo>
                    <a:lnTo>
                      <a:pt x="307826" y="99441"/>
                    </a:lnTo>
                    <a:lnTo>
                      <a:pt x="329022" y="140313"/>
                    </a:lnTo>
                    <a:lnTo>
                      <a:pt x="336638" y="187324"/>
                    </a:lnTo>
                    <a:lnTo>
                      <a:pt x="336421" y="195340"/>
                    </a:lnTo>
                    <a:lnTo>
                      <a:pt x="320932" y="239174"/>
                    </a:lnTo>
                    <a:lnTo>
                      <a:pt x="304702" y="243814"/>
                    </a:lnTo>
                    <a:lnTo>
                      <a:pt x="365097" y="243814"/>
                    </a:lnTo>
                    <a:lnTo>
                      <a:pt x="368994" y="233835"/>
                    </a:lnTo>
                    <a:lnTo>
                      <a:pt x="371088" y="225961"/>
                    </a:lnTo>
                    <a:lnTo>
                      <a:pt x="371088" y="225731"/>
                    </a:lnTo>
                    <a:lnTo>
                      <a:pt x="372858" y="216789"/>
                    </a:lnTo>
                    <a:lnTo>
                      <a:pt x="374098" y="207583"/>
                    </a:lnTo>
                    <a:lnTo>
                      <a:pt x="374828" y="197850"/>
                    </a:lnTo>
                    <a:lnTo>
                      <a:pt x="375067" y="187324"/>
                    </a:lnTo>
                    <a:lnTo>
                      <a:pt x="368396" y="137603"/>
                    </a:lnTo>
                    <a:lnTo>
                      <a:pt x="349483" y="92877"/>
                    </a:lnTo>
                    <a:lnTo>
                      <a:pt x="320134" y="54949"/>
                    </a:lnTo>
                    <a:lnTo>
                      <a:pt x="298709" y="38407"/>
                    </a:lnTo>
                    <a:close/>
                  </a:path>
                  <a:path w="375284" h="375284" extrusionOk="0">
                    <a:moveTo>
                      <a:pt x="261659" y="130948"/>
                    </a:moveTo>
                    <a:lnTo>
                      <a:pt x="187533" y="130948"/>
                    </a:lnTo>
                    <a:lnTo>
                      <a:pt x="209517" y="135397"/>
                    </a:lnTo>
                    <a:lnTo>
                      <a:pt x="227459" y="147509"/>
                    </a:lnTo>
                    <a:lnTo>
                      <a:pt x="239549" y="165435"/>
                    </a:lnTo>
                    <a:lnTo>
                      <a:pt x="243982" y="187324"/>
                    </a:lnTo>
                    <a:lnTo>
                      <a:pt x="239549" y="209261"/>
                    </a:lnTo>
                    <a:lnTo>
                      <a:pt x="227459" y="227181"/>
                    </a:lnTo>
                    <a:lnTo>
                      <a:pt x="209517" y="239266"/>
                    </a:lnTo>
                    <a:lnTo>
                      <a:pt x="187533" y="243699"/>
                    </a:lnTo>
                    <a:lnTo>
                      <a:pt x="304226" y="243699"/>
                    </a:lnTo>
                    <a:lnTo>
                      <a:pt x="296888" y="241924"/>
                    </a:lnTo>
                    <a:lnTo>
                      <a:pt x="289677" y="237199"/>
                    </a:lnTo>
                    <a:lnTo>
                      <a:pt x="284401" y="229329"/>
                    </a:lnTo>
                    <a:lnTo>
                      <a:pt x="282295" y="217857"/>
                    </a:lnTo>
                    <a:lnTo>
                      <a:pt x="282295" y="187324"/>
                    </a:lnTo>
                    <a:lnTo>
                      <a:pt x="274834" y="150467"/>
                    </a:lnTo>
                    <a:lnTo>
                      <a:pt x="261659" y="130948"/>
                    </a:lnTo>
                    <a:close/>
                  </a:path>
                </a:pathLst>
              </a:custGeom>
              <a:solidFill>
                <a:srgbClr val="FC2C3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722" name="Google Shape;722;p53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3" name="Google Shape;723;p53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4" name="Google Shape;724;p53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53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53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</p:spTree>
    <p:extLst>
      <p:ext uri="{BB962C8B-B14F-4D97-AF65-F5344CB8AC3E}">
        <p14:creationId xmlns:p14="http://schemas.microsoft.com/office/powerpoint/2010/main" val="3070325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Коучинговый</a:t>
            </a:r>
            <a:r>
              <a:rPr lang="ru-RU" sz="6600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переход с учётом ролей</a:t>
            </a:r>
            <a:br>
              <a:rPr lang="ru-RU" sz="6600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-RU" sz="6600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Я – Мы – Ты – Задача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272C8F9-6273-FA44-A66B-58288E75998C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2688" t="5182" r="12833" b="5682"/>
          <a:stretch/>
        </p:blipFill>
        <p:spPr>
          <a:xfrm>
            <a:off x="5399086" y="3428017"/>
            <a:ext cx="9229385" cy="690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14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Командный </a:t>
            </a:r>
            <a:r>
              <a:rPr lang="ru-RU" sz="6600" b="1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коучинг</a:t>
            </a: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по </a:t>
            </a:r>
            <a:r>
              <a:rPr lang="ru-RU" sz="6600" b="1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Клаттербаку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1" name="Google Shape;838;p56">
            <a:extLst>
              <a:ext uri="{FF2B5EF4-FFF2-40B4-BE49-F238E27FC236}">
                <a16:creationId xmlns:a16="http://schemas.microsoft.com/office/drawing/2014/main" id="{10DB7715-6717-4D42-A724-69C24821C3D3}"/>
              </a:ext>
            </a:extLst>
          </p:cNvPr>
          <p:cNvSpPr txBox="1"/>
          <p:nvPr/>
        </p:nvSpPr>
        <p:spPr>
          <a:xfrm>
            <a:off x="996581" y="2949392"/>
            <a:ext cx="16121435" cy="6714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25" rIns="0" bIns="0" anchor="t" anchorCtr="0">
            <a:noAutofit/>
          </a:bodyPr>
          <a:lstStyle/>
          <a:p>
            <a:pPr marL="19050" marR="508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</a:pPr>
            <a:r>
              <a:rPr lang="ru-RU" sz="3300" dirty="0">
                <a:latin typeface="IBM Plex Sans"/>
              </a:rPr>
              <a:t>Профессор </a:t>
            </a:r>
            <a:r>
              <a:rPr lang="ru-RU" sz="3300" dirty="0" err="1">
                <a:latin typeface="IBM Plex Sans"/>
              </a:rPr>
              <a:t>Клаттербак</a:t>
            </a:r>
            <a:r>
              <a:rPr lang="ru-RU" sz="3300" dirty="0">
                <a:latin typeface="IBM Plex Sans"/>
              </a:rPr>
              <a:t> является автором модели </a:t>
            </a:r>
            <a:r>
              <a:rPr lang="en" sz="3300" dirty="0">
                <a:latin typeface="IBM Plex Sans"/>
              </a:rPr>
              <a:t>PERIL, </a:t>
            </a:r>
            <a:r>
              <a:rPr lang="ru-RU" sz="3300" dirty="0">
                <a:latin typeface="IBM Plex Sans"/>
              </a:rPr>
              <a:t>предназначенной для работы с командой. Модель </a:t>
            </a:r>
            <a:r>
              <a:rPr lang="en" sz="3300" dirty="0">
                <a:latin typeface="IBM Plex Sans"/>
              </a:rPr>
              <a:t>PERIL </a:t>
            </a:r>
            <a:r>
              <a:rPr lang="ru-RU" sz="3300" dirty="0">
                <a:latin typeface="IBM Plex Sans"/>
              </a:rPr>
              <a:t>направлена на то, чтобы помочь командным </a:t>
            </a:r>
            <a:r>
              <a:rPr lang="ru-RU" sz="3300" dirty="0" err="1">
                <a:latin typeface="IBM Plex Sans"/>
              </a:rPr>
              <a:t>коучам</a:t>
            </a:r>
            <a:r>
              <a:rPr lang="ru-RU" sz="3300" dirty="0">
                <a:latin typeface="IBM Plex Sans"/>
              </a:rPr>
              <a:t> видеть динамику группы целостно. </a:t>
            </a:r>
            <a:br>
              <a:rPr lang="ru-RU" sz="3300" dirty="0">
                <a:latin typeface="IBM Plex Sans"/>
              </a:rPr>
            </a:br>
            <a:br>
              <a:rPr lang="ru-RU" sz="3300" dirty="0">
                <a:latin typeface="IBM Plex Sans"/>
              </a:rPr>
            </a:br>
            <a:r>
              <a:rPr lang="en" sz="3300" b="1" dirty="0">
                <a:latin typeface="IBM Plex Sans"/>
              </a:rPr>
              <a:t>P</a:t>
            </a:r>
            <a:r>
              <a:rPr lang="en" sz="3300" dirty="0">
                <a:latin typeface="IBM Plex Sans"/>
              </a:rPr>
              <a:t> - </a:t>
            </a:r>
            <a:r>
              <a:rPr lang="ru-RU" sz="3300" dirty="0">
                <a:latin typeface="IBM Plex Sans"/>
              </a:rPr>
              <a:t>Цель и мотивация, </a:t>
            </a:r>
            <a:br>
              <a:rPr lang="ru-RU" sz="3300" dirty="0">
                <a:latin typeface="IBM Plex Sans"/>
              </a:rPr>
            </a:br>
            <a:br>
              <a:rPr lang="ru-RU" sz="3300" dirty="0">
                <a:latin typeface="IBM Plex Sans"/>
              </a:rPr>
            </a:br>
            <a:r>
              <a:rPr lang="en" sz="3300" b="1" dirty="0">
                <a:latin typeface="IBM Plex Sans"/>
              </a:rPr>
              <a:t>E</a:t>
            </a:r>
            <a:r>
              <a:rPr lang="en" sz="3300" dirty="0">
                <a:latin typeface="IBM Plex Sans"/>
              </a:rPr>
              <a:t> - </a:t>
            </a:r>
            <a:r>
              <a:rPr lang="ru-RU" sz="3300" dirty="0">
                <a:latin typeface="IBM Plex Sans"/>
              </a:rPr>
              <a:t>Внешние процессы и системы, </a:t>
            </a:r>
            <a:br>
              <a:rPr lang="ru-RU" sz="3300" dirty="0">
                <a:latin typeface="IBM Plex Sans"/>
              </a:rPr>
            </a:br>
            <a:br>
              <a:rPr lang="ru-RU" sz="3300" dirty="0">
                <a:latin typeface="IBM Plex Sans"/>
              </a:rPr>
            </a:br>
            <a:r>
              <a:rPr lang="en" sz="3300" b="1" dirty="0">
                <a:latin typeface="IBM Plex Sans"/>
              </a:rPr>
              <a:t>R</a:t>
            </a:r>
            <a:r>
              <a:rPr lang="en" sz="3300" dirty="0">
                <a:latin typeface="IBM Plex Sans"/>
              </a:rPr>
              <a:t> - </a:t>
            </a:r>
            <a:r>
              <a:rPr lang="ru-RU" sz="3300" dirty="0">
                <a:latin typeface="IBM Plex Sans"/>
              </a:rPr>
              <a:t>Отношения, </a:t>
            </a:r>
            <a:br>
              <a:rPr lang="ru-RU" sz="3300" dirty="0">
                <a:latin typeface="IBM Plex Sans"/>
              </a:rPr>
            </a:br>
            <a:br>
              <a:rPr lang="ru-RU" sz="3300" dirty="0">
                <a:latin typeface="IBM Plex Sans"/>
              </a:rPr>
            </a:br>
            <a:r>
              <a:rPr lang="en-US" sz="3300" b="1" dirty="0">
                <a:latin typeface="IBM Plex Sans"/>
              </a:rPr>
              <a:t>I</a:t>
            </a:r>
            <a:r>
              <a:rPr lang="en" sz="3300" dirty="0">
                <a:latin typeface="IBM Plex Sans"/>
              </a:rPr>
              <a:t> - </a:t>
            </a:r>
            <a:r>
              <a:rPr lang="ru-RU" sz="3300" dirty="0">
                <a:latin typeface="IBM Plex Sans"/>
              </a:rPr>
              <a:t>Внутренние процессы и системы, </a:t>
            </a:r>
            <a:br>
              <a:rPr lang="ru-RU" sz="3300" dirty="0">
                <a:latin typeface="IBM Plex Sans"/>
              </a:rPr>
            </a:br>
            <a:br>
              <a:rPr lang="ru-RU" sz="3300" dirty="0">
                <a:latin typeface="IBM Plex Sans"/>
              </a:rPr>
            </a:br>
            <a:r>
              <a:rPr lang="en" sz="3300" b="1" dirty="0">
                <a:latin typeface="IBM Plex Sans"/>
              </a:rPr>
              <a:t>L</a:t>
            </a:r>
            <a:r>
              <a:rPr lang="en" sz="3300" dirty="0">
                <a:latin typeface="IBM Plex Sans"/>
              </a:rPr>
              <a:t> – </a:t>
            </a:r>
            <a:r>
              <a:rPr lang="ru-RU" sz="3300" dirty="0">
                <a:latin typeface="IBM Plex Sans"/>
              </a:rPr>
              <a:t>Обучение. 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E6A3E26-8B55-074B-B802-A87B285E9F69}"/>
              </a:ext>
            </a:extLst>
          </p:cNvPr>
          <p:cNvSpPr/>
          <p:nvPr/>
        </p:nvSpPr>
        <p:spPr>
          <a:xfrm>
            <a:off x="9385935" y="5864225"/>
            <a:ext cx="10052050" cy="2308324"/>
          </a:xfrm>
          <a:prstGeom prst="rect">
            <a:avLst/>
          </a:prstGeom>
          <a:solidFill>
            <a:srgbClr val="EA4B4B"/>
          </a:solidFill>
        </p:spPr>
        <p:txBody>
          <a:bodyPr>
            <a:spAutoFit/>
          </a:bodyPr>
          <a:lstStyle/>
          <a:p>
            <a:r>
              <a:rPr lang="ru-RU" sz="2400" b="1" dirty="0">
                <a:latin typeface="IBM Plex Sans"/>
              </a:rPr>
              <a:t>Существуют три основные причины для командного </a:t>
            </a:r>
            <a:r>
              <a:rPr lang="ru-RU" sz="2400" b="1" dirty="0" err="1">
                <a:latin typeface="IBM Plex Sans"/>
              </a:rPr>
              <a:t>коучинга</a:t>
            </a:r>
            <a:r>
              <a:rPr lang="ru-RU" sz="2400" b="1" dirty="0">
                <a:latin typeface="IBM Plex Sans"/>
              </a:rPr>
              <a:t>:</a:t>
            </a:r>
          </a:p>
          <a:p>
            <a:r>
              <a:rPr lang="ru-RU" sz="2400" dirty="0">
                <a:latin typeface="IBM Plex Sans"/>
              </a:rPr>
              <a:t>1) улучшить конкретные аспекты деятельности;</a:t>
            </a:r>
          </a:p>
          <a:p>
            <a:r>
              <a:rPr lang="ru-RU" sz="2400" dirty="0">
                <a:latin typeface="IBM Plex Sans"/>
              </a:rPr>
              <a:t>2) ускорить работу (проектная команда);</a:t>
            </a:r>
          </a:p>
          <a:p>
            <a:r>
              <a:rPr lang="ru-RU" sz="2400" dirty="0">
                <a:latin typeface="IBM Plex Sans"/>
              </a:rPr>
              <a:t>3) работа происходила иначе, смена культуры (если быстро меняется окружение, ситуация — например, работали отделениями, а нужно вместе)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433277-E7F9-5E4A-A415-95296EEB423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268493" y="1462902"/>
            <a:ext cx="1783603" cy="280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215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7" name="Google Shape;767;p55"/>
          <p:cNvGrpSpPr/>
          <p:nvPr/>
        </p:nvGrpSpPr>
        <p:grpSpPr>
          <a:xfrm>
            <a:off x="14868658" y="741514"/>
            <a:ext cx="4183492" cy="510674"/>
            <a:chOff x="14868658" y="741514"/>
            <a:chExt cx="4183492" cy="510674"/>
          </a:xfrm>
        </p:grpSpPr>
        <p:grpSp>
          <p:nvGrpSpPr>
            <p:cNvPr id="768" name="Google Shape;768;p55"/>
            <p:cNvGrpSpPr/>
            <p:nvPr/>
          </p:nvGrpSpPr>
          <p:grpSpPr>
            <a:xfrm>
              <a:off x="14868658" y="741514"/>
              <a:ext cx="2249397" cy="384810"/>
              <a:chOff x="14868658" y="741514"/>
              <a:chExt cx="2249397" cy="384810"/>
            </a:xfrm>
          </p:grpSpPr>
          <p:sp>
            <p:nvSpPr>
              <p:cNvPr id="769" name="Google Shape;769;p55"/>
              <p:cNvSpPr/>
              <p:nvPr/>
            </p:nvSpPr>
            <p:spPr>
              <a:xfrm>
                <a:off x="16985455" y="863642"/>
                <a:ext cx="132600" cy="179700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0" name="Google Shape;770;p55"/>
              <p:cNvSpPr/>
              <p:nvPr/>
            </p:nvSpPr>
            <p:spPr>
              <a:xfrm>
                <a:off x="16807130" y="863278"/>
                <a:ext cx="153300" cy="17520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1" name="Google Shape;771;p55"/>
              <p:cNvSpPr/>
              <p:nvPr/>
            </p:nvSpPr>
            <p:spPr>
              <a:xfrm>
                <a:off x="16749391" y="867722"/>
                <a:ext cx="0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0815" extrusionOk="0">
                    <a:moveTo>
                      <a:pt x="0" y="0"/>
                    </a:moveTo>
                    <a:lnTo>
                      <a:pt x="0" y="170790"/>
                    </a:lnTo>
                  </a:path>
                </a:pathLst>
              </a:custGeom>
              <a:noFill/>
              <a:ln w="35500" cap="flat" cmpd="sng">
                <a:solidFill>
                  <a:srgbClr val="08090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2" name="Google Shape;772;p55"/>
              <p:cNvSpPr/>
              <p:nvPr/>
            </p:nvSpPr>
            <p:spPr>
              <a:xfrm>
                <a:off x="16726822" y="793261"/>
                <a:ext cx="45719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46355" extrusionOk="0">
                    <a:moveTo>
                      <a:pt x="29109" y="0"/>
                    </a:moveTo>
                    <a:lnTo>
                      <a:pt x="16125" y="0"/>
                    </a:lnTo>
                    <a:lnTo>
                      <a:pt x="10575" y="2052"/>
                    </a:lnTo>
                    <a:lnTo>
                      <a:pt x="6491" y="6491"/>
                    </a:lnTo>
                    <a:lnTo>
                      <a:pt x="2094" y="10931"/>
                    </a:lnTo>
                    <a:lnTo>
                      <a:pt x="0" y="16397"/>
                    </a:lnTo>
                    <a:lnTo>
                      <a:pt x="0" y="29370"/>
                    </a:lnTo>
                    <a:lnTo>
                      <a:pt x="2094" y="34836"/>
                    </a:lnTo>
                    <a:lnTo>
                      <a:pt x="6491" y="39276"/>
                    </a:lnTo>
                    <a:lnTo>
                      <a:pt x="10994" y="43715"/>
                    </a:lnTo>
                    <a:lnTo>
                      <a:pt x="16125" y="45768"/>
                    </a:lnTo>
                    <a:lnTo>
                      <a:pt x="29109" y="45768"/>
                    </a:lnTo>
                    <a:lnTo>
                      <a:pt x="34553" y="43715"/>
                    </a:lnTo>
                    <a:lnTo>
                      <a:pt x="38637" y="39276"/>
                    </a:lnTo>
                    <a:lnTo>
                      <a:pt x="43035" y="34836"/>
                    </a:lnTo>
                    <a:lnTo>
                      <a:pt x="45119" y="29370"/>
                    </a:lnTo>
                    <a:lnTo>
                      <a:pt x="45119" y="16397"/>
                    </a:lnTo>
                    <a:lnTo>
                      <a:pt x="43035" y="10931"/>
                    </a:lnTo>
                    <a:lnTo>
                      <a:pt x="38637" y="6491"/>
                    </a:lnTo>
                    <a:lnTo>
                      <a:pt x="34553" y="2052"/>
                    </a:lnTo>
                    <a:lnTo>
                      <a:pt x="29109" y="0"/>
                    </a:lnTo>
                    <a:close/>
                  </a:path>
                </a:pathLst>
              </a:custGeom>
              <a:solidFill>
                <a:srgbClr val="08090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3" name="Google Shape;773;p55"/>
              <p:cNvSpPr/>
              <p:nvPr/>
            </p:nvSpPr>
            <p:spPr>
              <a:xfrm>
                <a:off x="16406094" y="863279"/>
                <a:ext cx="285600" cy="17970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4" name="Google Shape;774;p55"/>
              <p:cNvSpPr/>
              <p:nvPr/>
            </p:nvSpPr>
            <p:spPr>
              <a:xfrm>
                <a:off x="16192698" y="798734"/>
                <a:ext cx="184500" cy="239700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5" name="Google Shape;775;p55"/>
              <p:cNvSpPr/>
              <p:nvPr/>
            </p:nvSpPr>
            <p:spPr>
              <a:xfrm>
                <a:off x="16060138" y="867723"/>
                <a:ext cx="108584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70815" extrusionOk="0">
                    <a:moveTo>
                      <a:pt x="105546" y="0"/>
                    </a:moveTo>
                    <a:lnTo>
                      <a:pt x="62511" y="0"/>
                    </a:lnTo>
                    <a:lnTo>
                      <a:pt x="0" y="84028"/>
                    </a:lnTo>
                    <a:lnTo>
                      <a:pt x="66280" y="170790"/>
                    </a:lnTo>
                    <a:lnTo>
                      <a:pt x="108268" y="170790"/>
                    </a:lnTo>
                    <a:lnTo>
                      <a:pt x="41265" y="83693"/>
                    </a:lnTo>
                    <a:lnTo>
                      <a:pt x="41988" y="83348"/>
                    </a:lnTo>
                    <a:lnTo>
                      <a:pt x="105546" y="0"/>
                    </a:lnTo>
                    <a:close/>
                  </a:path>
                </a:pathLst>
              </a:custGeom>
              <a:solidFill>
                <a:srgbClr val="08090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6" name="Google Shape;776;p55"/>
              <p:cNvSpPr/>
              <p:nvPr/>
            </p:nvSpPr>
            <p:spPr>
              <a:xfrm>
                <a:off x="16041023" y="798405"/>
                <a:ext cx="0" cy="24066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0665" extrusionOk="0">
                    <a:moveTo>
                      <a:pt x="0" y="0"/>
                    </a:moveTo>
                    <a:lnTo>
                      <a:pt x="0" y="240139"/>
                    </a:lnTo>
                  </a:path>
                </a:pathLst>
              </a:custGeom>
              <a:noFill/>
              <a:ln w="35500" cap="flat" cmpd="sng">
                <a:solidFill>
                  <a:srgbClr val="08090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7" name="Google Shape;777;p55"/>
              <p:cNvSpPr/>
              <p:nvPr/>
            </p:nvSpPr>
            <p:spPr>
              <a:xfrm>
                <a:off x="15822866" y="863019"/>
                <a:ext cx="171300" cy="179700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8" name="Google Shape;778;p55"/>
              <p:cNvSpPr/>
              <p:nvPr/>
            </p:nvSpPr>
            <p:spPr>
              <a:xfrm>
                <a:off x="15381527" y="795871"/>
                <a:ext cx="216000" cy="246000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9" name="Google Shape;779;p55"/>
              <p:cNvSpPr/>
              <p:nvPr/>
            </p:nvSpPr>
            <p:spPr>
              <a:xfrm>
                <a:off x="15626336" y="863018"/>
                <a:ext cx="171600" cy="17970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0" name="Google Shape;780;p55"/>
              <p:cNvSpPr/>
              <p:nvPr/>
            </p:nvSpPr>
            <p:spPr>
              <a:xfrm>
                <a:off x="15061006" y="741515"/>
                <a:ext cx="218440" cy="384809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48061" y="356439"/>
                    </a:moveTo>
                    <a:lnTo>
                      <a:pt x="39998" y="380794"/>
                    </a:lnTo>
                    <a:lnTo>
                      <a:pt x="47642" y="383286"/>
                    </a:lnTo>
                    <a:lnTo>
                      <a:pt x="55705" y="384637"/>
                    </a:lnTo>
                    <a:lnTo>
                      <a:pt x="64081" y="384637"/>
                    </a:lnTo>
                    <a:lnTo>
                      <a:pt x="87153" y="381116"/>
                    </a:lnTo>
                    <a:lnTo>
                      <a:pt x="107422" y="371270"/>
                    </a:lnTo>
                    <a:lnTo>
                      <a:pt x="120759" y="358994"/>
                    </a:lnTo>
                    <a:lnTo>
                      <a:pt x="58427" y="358994"/>
                    </a:lnTo>
                    <a:lnTo>
                      <a:pt x="53087" y="358093"/>
                    </a:lnTo>
                    <a:lnTo>
                      <a:pt x="48061" y="356439"/>
                    </a:lnTo>
                    <a:close/>
                  </a:path>
                  <a:path w="218440" h="384809" extrusionOk="0">
                    <a:moveTo>
                      <a:pt x="191938" y="243175"/>
                    </a:moveTo>
                    <a:lnTo>
                      <a:pt x="146278" y="243175"/>
                    </a:lnTo>
                    <a:lnTo>
                      <a:pt x="152037" y="245102"/>
                    </a:lnTo>
                    <a:lnTo>
                      <a:pt x="156225" y="250254"/>
                    </a:lnTo>
                    <a:lnTo>
                      <a:pt x="159366" y="254013"/>
                    </a:lnTo>
                    <a:lnTo>
                      <a:pt x="160204" y="258096"/>
                    </a:lnTo>
                    <a:lnTo>
                      <a:pt x="160204" y="269237"/>
                    </a:lnTo>
                    <a:lnTo>
                      <a:pt x="137901" y="308047"/>
                    </a:lnTo>
                    <a:lnTo>
                      <a:pt x="115504" y="314807"/>
                    </a:lnTo>
                    <a:lnTo>
                      <a:pt x="113190" y="322388"/>
                    </a:lnTo>
                    <a:lnTo>
                      <a:pt x="106135" y="337044"/>
                    </a:lnTo>
                    <a:lnTo>
                      <a:pt x="94997" y="348634"/>
                    </a:lnTo>
                    <a:lnTo>
                      <a:pt x="80678" y="356253"/>
                    </a:lnTo>
                    <a:lnTo>
                      <a:pt x="64081" y="358994"/>
                    </a:lnTo>
                    <a:lnTo>
                      <a:pt x="120759" y="358994"/>
                    </a:lnTo>
                    <a:lnTo>
                      <a:pt x="123821" y="356176"/>
                    </a:lnTo>
                    <a:lnTo>
                      <a:pt x="135283" y="336911"/>
                    </a:lnTo>
                    <a:lnTo>
                      <a:pt x="155510" y="327216"/>
                    </a:lnTo>
                    <a:lnTo>
                      <a:pt x="171526" y="311866"/>
                    </a:lnTo>
                    <a:lnTo>
                      <a:pt x="182064" y="292120"/>
                    </a:lnTo>
                    <a:lnTo>
                      <a:pt x="185858" y="269237"/>
                    </a:lnTo>
                    <a:lnTo>
                      <a:pt x="185753" y="255856"/>
                    </a:lnTo>
                    <a:lnTo>
                      <a:pt x="183868" y="248966"/>
                    </a:lnTo>
                    <a:lnTo>
                      <a:pt x="191938" y="243175"/>
                    </a:lnTo>
                    <a:close/>
                  </a:path>
                  <a:path w="218440" h="384809" extrusionOk="0">
                    <a:moveTo>
                      <a:pt x="84604" y="256421"/>
                    </a:moveTo>
                    <a:lnTo>
                      <a:pt x="83348" y="256421"/>
                    </a:lnTo>
                    <a:lnTo>
                      <a:pt x="73332" y="258436"/>
                    </a:lnTo>
                    <a:lnTo>
                      <a:pt x="65181" y="263930"/>
                    </a:lnTo>
                    <a:lnTo>
                      <a:pt x="59700" y="272081"/>
                    </a:lnTo>
                    <a:lnTo>
                      <a:pt x="57694" y="282064"/>
                    </a:lnTo>
                    <a:lnTo>
                      <a:pt x="59700" y="292048"/>
                    </a:lnTo>
                    <a:lnTo>
                      <a:pt x="65181" y="300198"/>
                    </a:lnTo>
                    <a:lnTo>
                      <a:pt x="73332" y="305693"/>
                    </a:lnTo>
                    <a:lnTo>
                      <a:pt x="83348" y="307707"/>
                    </a:lnTo>
                    <a:lnTo>
                      <a:pt x="93320" y="305693"/>
                    </a:lnTo>
                    <a:lnTo>
                      <a:pt x="101475" y="300198"/>
                    </a:lnTo>
                    <a:lnTo>
                      <a:pt x="106981" y="292048"/>
                    </a:lnTo>
                    <a:lnTo>
                      <a:pt x="109001" y="282064"/>
                    </a:lnTo>
                    <a:lnTo>
                      <a:pt x="109001" y="278776"/>
                    </a:lnTo>
                    <a:lnTo>
                      <a:pt x="108373" y="275614"/>
                    </a:lnTo>
                    <a:lnTo>
                      <a:pt x="107221" y="272724"/>
                    </a:lnTo>
                    <a:lnTo>
                      <a:pt x="120035" y="256714"/>
                    </a:lnTo>
                    <a:lnTo>
                      <a:pt x="87222" y="256714"/>
                    </a:lnTo>
                    <a:lnTo>
                      <a:pt x="85861" y="256526"/>
                    </a:lnTo>
                    <a:lnTo>
                      <a:pt x="84604" y="256421"/>
                    </a:lnTo>
                    <a:close/>
                  </a:path>
                  <a:path w="218440" h="384809" extrusionOk="0">
                    <a:moveTo>
                      <a:pt x="145744" y="218195"/>
                    </a:moveTo>
                    <a:lnTo>
                      <a:pt x="109518" y="230398"/>
                    </a:lnTo>
                    <a:lnTo>
                      <a:pt x="87222" y="256714"/>
                    </a:lnTo>
                    <a:lnTo>
                      <a:pt x="120035" y="256714"/>
                    </a:lnTo>
                    <a:lnTo>
                      <a:pt x="126907" y="248128"/>
                    </a:lnTo>
                    <a:lnTo>
                      <a:pt x="133608" y="244537"/>
                    </a:lnTo>
                    <a:lnTo>
                      <a:pt x="146278" y="243175"/>
                    </a:lnTo>
                    <a:lnTo>
                      <a:pt x="191938" y="243175"/>
                    </a:lnTo>
                    <a:lnTo>
                      <a:pt x="197711" y="239032"/>
                    </a:lnTo>
                    <a:lnTo>
                      <a:pt x="207138" y="227448"/>
                    </a:lnTo>
                    <a:lnTo>
                      <a:pt x="169534" y="227448"/>
                    </a:lnTo>
                    <a:lnTo>
                      <a:pt x="162050" y="222656"/>
                    </a:lnTo>
                    <a:lnTo>
                      <a:pt x="154045" y="219603"/>
                    </a:lnTo>
                    <a:lnTo>
                      <a:pt x="145744" y="218195"/>
                    </a:lnTo>
                    <a:close/>
                  </a:path>
                  <a:path w="218440" h="384809" extrusionOk="0">
                    <a:moveTo>
                      <a:pt x="207134" y="157178"/>
                    </a:moveTo>
                    <a:lnTo>
                      <a:pt x="169534" y="157178"/>
                    </a:lnTo>
                    <a:lnTo>
                      <a:pt x="178734" y="162998"/>
                    </a:lnTo>
                    <a:lnTo>
                      <a:pt x="185917" y="171128"/>
                    </a:lnTo>
                    <a:lnTo>
                      <a:pt x="190588" y="181067"/>
                    </a:lnTo>
                    <a:lnTo>
                      <a:pt x="192255" y="192318"/>
                    </a:lnTo>
                    <a:lnTo>
                      <a:pt x="190588" y="203563"/>
                    </a:lnTo>
                    <a:lnTo>
                      <a:pt x="185917" y="213500"/>
                    </a:lnTo>
                    <a:lnTo>
                      <a:pt x="178734" y="221628"/>
                    </a:lnTo>
                    <a:lnTo>
                      <a:pt x="169534" y="227448"/>
                    </a:lnTo>
                    <a:lnTo>
                      <a:pt x="207138" y="227448"/>
                    </a:lnTo>
                    <a:lnTo>
                      <a:pt x="208462" y="225821"/>
                    </a:lnTo>
                    <a:lnTo>
                      <a:pt x="215423" y="210020"/>
                    </a:lnTo>
                    <a:lnTo>
                      <a:pt x="217899" y="192318"/>
                    </a:lnTo>
                    <a:lnTo>
                      <a:pt x="215423" y="174611"/>
                    </a:lnTo>
                    <a:lnTo>
                      <a:pt x="208462" y="158810"/>
                    </a:lnTo>
                    <a:lnTo>
                      <a:pt x="207134" y="157178"/>
                    </a:lnTo>
                    <a:close/>
                  </a:path>
                  <a:path w="218440" h="384809" extrusionOk="0">
                    <a:moveTo>
                      <a:pt x="64081" y="0"/>
                    </a:moveTo>
                    <a:lnTo>
                      <a:pt x="25591" y="13428"/>
                    </a:lnTo>
                    <a:lnTo>
                      <a:pt x="3939" y="50107"/>
                    </a:lnTo>
                    <a:lnTo>
                      <a:pt x="0" y="83327"/>
                    </a:lnTo>
                    <a:lnTo>
                      <a:pt x="0" y="110216"/>
                    </a:lnTo>
                    <a:lnTo>
                      <a:pt x="14030" y="150267"/>
                    </a:lnTo>
                    <a:lnTo>
                      <a:pt x="40208" y="182978"/>
                    </a:lnTo>
                    <a:lnTo>
                      <a:pt x="39056" y="185868"/>
                    </a:lnTo>
                    <a:lnTo>
                      <a:pt x="38428" y="189020"/>
                    </a:lnTo>
                    <a:lnTo>
                      <a:pt x="38428" y="192318"/>
                    </a:lnTo>
                    <a:lnTo>
                      <a:pt x="40448" y="202296"/>
                    </a:lnTo>
                    <a:lnTo>
                      <a:pt x="45954" y="210443"/>
                    </a:lnTo>
                    <a:lnTo>
                      <a:pt x="54109" y="215937"/>
                    </a:lnTo>
                    <a:lnTo>
                      <a:pt x="64081" y="217951"/>
                    </a:lnTo>
                    <a:lnTo>
                      <a:pt x="74053" y="215937"/>
                    </a:lnTo>
                    <a:lnTo>
                      <a:pt x="82209" y="210443"/>
                    </a:lnTo>
                    <a:lnTo>
                      <a:pt x="87714" y="202296"/>
                    </a:lnTo>
                    <a:lnTo>
                      <a:pt x="89735" y="192318"/>
                    </a:lnTo>
                    <a:lnTo>
                      <a:pt x="87714" y="182333"/>
                    </a:lnTo>
                    <a:lnTo>
                      <a:pt x="82209" y="174179"/>
                    </a:lnTo>
                    <a:lnTo>
                      <a:pt x="74053" y="168681"/>
                    </a:lnTo>
                    <a:lnTo>
                      <a:pt x="65531" y="166958"/>
                    </a:lnTo>
                    <a:lnTo>
                      <a:pt x="60207" y="166958"/>
                    </a:lnTo>
                    <a:lnTo>
                      <a:pt x="34030" y="134247"/>
                    </a:lnTo>
                    <a:lnTo>
                      <a:pt x="30398" y="128781"/>
                    </a:lnTo>
                    <a:lnTo>
                      <a:pt x="27800" y="122946"/>
                    </a:lnTo>
                    <a:lnTo>
                      <a:pt x="26196" y="116695"/>
                    </a:lnTo>
                    <a:lnTo>
                      <a:pt x="25653" y="110216"/>
                    </a:lnTo>
                    <a:lnTo>
                      <a:pt x="25653" y="83327"/>
                    </a:lnTo>
                    <a:lnTo>
                      <a:pt x="36752" y="38826"/>
                    </a:lnTo>
                    <a:lnTo>
                      <a:pt x="64081" y="25632"/>
                    </a:lnTo>
                    <a:lnTo>
                      <a:pt x="120761" y="25632"/>
                    </a:lnTo>
                    <a:lnTo>
                      <a:pt x="107422" y="13358"/>
                    </a:lnTo>
                    <a:lnTo>
                      <a:pt x="87153" y="3518"/>
                    </a:lnTo>
                    <a:lnTo>
                      <a:pt x="64081" y="0"/>
                    </a:lnTo>
                    <a:close/>
                  </a:path>
                  <a:path w="218440" h="384809" extrusionOk="0">
                    <a:moveTo>
                      <a:pt x="64081" y="166665"/>
                    </a:moveTo>
                    <a:lnTo>
                      <a:pt x="62720" y="166665"/>
                    </a:lnTo>
                    <a:lnTo>
                      <a:pt x="61464" y="166769"/>
                    </a:lnTo>
                    <a:lnTo>
                      <a:pt x="60207" y="166958"/>
                    </a:lnTo>
                    <a:lnTo>
                      <a:pt x="65531" y="166958"/>
                    </a:lnTo>
                    <a:lnTo>
                      <a:pt x="64081" y="166665"/>
                    </a:lnTo>
                    <a:close/>
                  </a:path>
                  <a:path w="218440" h="384809" extrusionOk="0">
                    <a:moveTo>
                      <a:pt x="120043" y="127922"/>
                    </a:moveTo>
                    <a:lnTo>
                      <a:pt x="87222" y="127922"/>
                    </a:lnTo>
                    <a:lnTo>
                      <a:pt x="102195" y="146759"/>
                    </a:lnTo>
                    <a:lnTo>
                      <a:pt x="137378" y="166288"/>
                    </a:lnTo>
                    <a:lnTo>
                      <a:pt x="145744" y="166431"/>
                    </a:lnTo>
                    <a:lnTo>
                      <a:pt x="154045" y="165023"/>
                    </a:lnTo>
                    <a:lnTo>
                      <a:pt x="162050" y="161970"/>
                    </a:lnTo>
                    <a:lnTo>
                      <a:pt x="169534" y="157178"/>
                    </a:lnTo>
                    <a:lnTo>
                      <a:pt x="207134" y="157178"/>
                    </a:lnTo>
                    <a:lnTo>
                      <a:pt x="197711" y="145598"/>
                    </a:lnTo>
                    <a:lnTo>
                      <a:pt x="191934" y="141451"/>
                    </a:lnTo>
                    <a:lnTo>
                      <a:pt x="146278" y="141451"/>
                    </a:lnTo>
                    <a:lnTo>
                      <a:pt x="133608" y="140089"/>
                    </a:lnTo>
                    <a:lnTo>
                      <a:pt x="126907" y="136498"/>
                    </a:lnTo>
                    <a:lnTo>
                      <a:pt x="120043" y="127922"/>
                    </a:lnTo>
                    <a:close/>
                  </a:path>
                  <a:path w="218440" h="384809" extrusionOk="0">
                    <a:moveTo>
                      <a:pt x="120761" y="25632"/>
                    </a:moveTo>
                    <a:lnTo>
                      <a:pt x="64081" y="25632"/>
                    </a:lnTo>
                    <a:lnTo>
                      <a:pt x="80678" y="28373"/>
                    </a:lnTo>
                    <a:lnTo>
                      <a:pt x="94997" y="35992"/>
                    </a:lnTo>
                    <a:lnTo>
                      <a:pt x="106135" y="47582"/>
                    </a:lnTo>
                    <a:lnTo>
                      <a:pt x="113190" y="62238"/>
                    </a:lnTo>
                    <a:lnTo>
                      <a:pt x="115504" y="69819"/>
                    </a:lnTo>
                    <a:lnTo>
                      <a:pt x="123242" y="71202"/>
                    </a:lnTo>
                    <a:lnTo>
                      <a:pt x="137901" y="76579"/>
                    </a:lnTo>
                    <a:lnTo>
                      <a:pt x="149619" y="86420"/>
                    </a:lnTo>
                    <a:lnTo>
                      <a:pt x="157390" y="99698"/>
                    </a:lnTo>
                    <a:lnTo>
                      <a:pt x="160204" y="115389"/>
                    </a:lnTo>
                    <a:lnTo>
                      <a:pt x="160204" y="126530"/>
                    </a:lnTo>
                    <a:lnTo>
                      <a:pt x="159366" y="130613"/>
                    </a:lnTo>
                    <a:lnTo>
                      <a:pt x="156225" y="134372"/>
                    </a:lnTo>
                    <a:lnTo>
                      <a:pt x="152037" y="139524"/>
                    </a:lnTo>
                    <a:lnTo>
                      <a:pt x="146278" y="141451"/>
                    </a:lnTo>
                    <a:lnTo>
                      <a:pt x="191934" y="141451"/>
                    </a:lnTo>
                    <a:lnTo>
                      <a:pt x="183868" y="135660"/>
                    </a:lnTo>
                    <a:lnTo>
                      <a:pt x="185737" y="128840"/>
                    </a:lnTo>
                    <a:lnTo>
                      <a:pt x="171526" y="72756"/>
                    </a:lnTo>
                    <a:lnTo>
                      <a:pt x="135283" y="47715"/>
                    </a:lnTo>
                    <a:lnTo>
                      <a:pt x="123821" y="28448"/>
                    </a:lnTo>
                    <a:lnTo>
                      <a:pt x="120761" y="25632"/>
                    </a:lnTo>
                    <a:close/>
                  </a:path>
                  <a:path w="218440" h="384809" extrusionOk="0">
                    <a:moveTo>
                      <a:pt x="83348" y="76919"/>
                    </a:moveTo>
                    <a:lnTo>
                      <a:pt x="73332" y="78935"/>
                    </a:lnTo>
                    <a:lnTo>
                      <a:pt x="65181" y="84431"/>
                    </a:lnTo>
                    <a:lnTo>
                      <a:pt x="59700" y="92583"/>
                    </a:lnTo>
                    <a:lnTo>
                      <a:pt x="57694" y="102562"/>
                    </a:lnTo>
                    <a:lnTo>
                      <a:pt x="59700" y="112545"/>
                    </a:lnTo>
                    <a:lnTo>
                      <a:pt x="65181" y="120696"/>
                    </a:lnTo>
                    <a:lnTo>
                      <a:pt x="73332" y="126191"/>
                    </a:lnTo>
                    <a:lnTo>
                      <a:pt x="83348" y="128205"/>
                    </a:lnTo>
                    <a:lnTo>
                      <a:pt x="84604" y="128205"/>
                    </a:lnTo>
                    <a:lnTo>
                      <a:pt x="85965" y="128111"/>
                    </a:lnTo>
                    <a:lnTo>
                      <a:pt x="87222" y="127922"/>
                    </a:lnTo>
                    <a:lnTo>
                      <a:pt x="120043" y="127922"/>
                    </a:lnTo>
                    <a:lnTo>
                      <a:pt x="107221" y="111902"/>
                    </a:lnTo>
                    <a:lnTo>
                      <a:pt x="108373" y="109012"/>
                    </a:lnTo>
                    <a:lnTo>
                      <a:pt x="109001" y="105860"/>
                    </a:lnTo>
                    <a:lnTo>
                      <a:pt x="109001" y="102562"/>
                    </a:lnTo>
                    <a:lnTo>
                      <a:pt x="106981" y="92583"/>
                    </a:lnTo>
                    <a:lnTo>
                      <a:pt x="101475" y="84431"/>
                    </a:lnTo>
                    <a:lnTo>
                      <a:pt x="93320" y="78935"/>
                    </a:lnTo>
                    <a:lnTo>
                      <a:pt x="83348" y="76919"/>
                    </a:lnTo>
                    <a:close/>
                  </a:path>
                </a:pathLst>
              </a:custGeom>
              <a:solidFill>
                <a:srgbClr val="08090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1" name="Google Shape;781;p55"/>
              <p:cNvSpPr/>
              <p:nvPr/>
            </p:nvSpPr>
            <p:spPr>
              <a:xfrm>
                <a:off x="14868658" y="741514"/>
                <a:ext cx="218440" cy="384809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162194" y="0"/>
                    </a:moveTo>
                    <a:lnTo>
                      <a:pt x="153806" y="0"/>
                    </a:lnTo>
                    <a:lnTo>
                      <a:pt x="130747" y="3519"/>
                    </a:lnTo>
                    <a:lnTo>
                      <a:pt x="110492" y="13362"/>
                    </a:lnTo>
                    <a:lnTo>
                      <a:pt x="94123" y="28452"/>
                    </a:lnTo>
                    <a:lnTo>
                      <a:pt x="82719" y="47715"/>
                    </a:lnTo>
                    <a:lnTo>
                      <a:pt x="62432" y="57410"/>
                    </a:lnTo>
                    <a:lnTo>
                      <a:pt x="46386" y="72760"/>
                    </a:lnTo>
                    <a:lnTo>
                      <a:pt x="35836" y="92506"/>
                    </a:lnTo>
                    <a:lnTo>
                      <a:pt x="32040" y="115389"/>
                    </a:lnTo>
                    <a:lnTo>
                      <a:pt x="32145" y="128770"/>
                    </a:lnTo>
                    <a:lnTo>
                      <a:pt x="34135" y="135660"/>
                    </a:lnTo>
                    <a:lnTo>
                      <a:pt x="20231" y="145594"/>
                    </a:lnTo>
                    <a:lnTo>
                      <a:pt x="9449" y="158805"/>
                    </a:lnTo>
                    <a:lnTo>
                      <a:pt x="2477" y="174606"/>
                    </a:lnTo>
                    <a:lnTo>
                      <a:pt x="0" y="192308"/>
                    </a:lnTo>
                    <a:lnTo>
                      <a:pt x="2477" y="210015"/>
                    </a:lnTo>
                    <a:lnTo>
                      <a:pt x="9449" y="225816"/>
                    </a:lnTo>
                    <a:lnTo>
                      <a:pt x="20231" y="239028"/>
                    </a:lnTo>
                    <a:lnTo>
                      <a:pt x="34135" y="248966"/>
                    </a:lnTo>
                    <a:lnTo>
                      <a:pt x="32165" y="255786"/>
                    </a:lnTo>
                    <a:lnTo>
                      <a:pt x="46386" y="311870"/>
                    </a:lnTo>
                    <a:lnTo>
                      <a:pt x="82719" y="336911"/>
                    </a:lnTo>
                    <a:lnTo>
                      <a:pt x="94123" y="356176"/>
                    </a:lnTo>
                    <a:lnTo>
                      <a:pt x="110492" y="371270"/>
                    </a:lnTo>
                    <a:lnTo>
                      <a:pt x="130747" y="381116"/>
                    </a:lnTo>
                    <a:lnTo>
                      <a:pt x="153806" y="384637"/>
                    </a:lnTo>
                    <a:lnTo>
                      <a:pt x="168109" y="383117"/>
                    </a:lnTo>
                    <a:lnTo>
                      <a:pt x="181023" y="378611"/>
                    </a:lnTo>
                    <a:lnTo>
                      <a:pt x="192347" y="371199"/>
                    </a:lnTo>
                    <a:lnTo>
                      <a:pt x="201878" y="360962"/>
                    </a:lnTo>
                    <a:lnTo>
                      <a:pt x="203027" y="358994"/>
                    </a:lnTo>
                    <a:lnTo>
                      <a:pt x="153806" y="358994"/>
                    </a:lnTo>
                    <a:lnTo>
                      <a:pt x="137260" y="356253"/>
                    </a:lnTo>
                    <a:lnTo>
                      <a:pt x="122939" y="348634"/>
                    </a:lnTo>
                    <a:lnTo>
                      <a:pt x="111778" y="337044"/>
                    </a:lnTo>
                    <a:lnTo>
                      <a:pt x="104708" y="322388"/>
                    </a:lnTo>
                    <a:lnTo>
                      <a:pt x="102405" y="314807"/>
                    </a:lnTo>
                    <a:lnTo>
                      <a:pt x="94656" y="313425"/>
                    </a:lnTo>
                    <a:lnTo>
                      <a:pt x="80002" y="308049"/>
                    </a:lnTo>
                    <a:lnTo>
                      <a:pt x="68283" y="298210"/>
                    </a:lnTo>
                    <a:lnTo>
                      <a:pt x="60510" y="284932"/>
                    </a:lnTo>
                    <a:lnTo>
                      <a:pt x="57694" y="269237"/>
                    </a:lnTo>
                    <a:lnTo>
                      <a:pt x="57694" y="258096"/>
                    </a:lnTo>
                    <a:lnTo>
                      <a:pt x="58532" y="254013"/>
                    </a:lnTo>
                    <a:lnTo>
                      <a:pt x="61673" y="250254"/>
                    </a:lnTo>
                    <a:lnTo>
                      <a:pt x="65861" y="245102"/>
                    </a:lnTo>
                    <a:lnTo>
                      <a:pt x="71620" y="243175"/>
                    </a:lnTo>
                    <a:lnTo>
                      <a:pt x="119950" y="243175"/>
                    </a:lnTo>
                    <a:lnTo>
                      <a:pt x="115703" y="237867"/>
                    </a:lnTo>
                    <a:lnTo>
                      <a:pt x="108394" y="230398"/>
                    </a:lnTo>
                    <a:lnTo>
                      <a:pt x="104108" y="227448"/>
                    </a:lnTo>
                    <a:lnTo>
                      <a:pt x="48375" y="227448"/>
                    </a:lnTo>
                    <a:lnTo>
                      <a:pt x="39170" y="221628"/>
                    </a:lnTo>
                    <a:lnTo>
                      <a:pt x="31988" y="213498"/>
                    </a:lnTo>
                    <a:lnTo>
                      <a:pt x="27319" y="203559"/>
                    </a:lnTo>
                    <a:lnTo>
                      <a:pt x="25653" y="192308"/>
                    </a:lnTo>
                    <a:lnTo>
                      <a:pt x="27319" y="181063"/>
                    </a:lnTo>
                    <a:lnTo>
                      <a:pt x="31988" y="171126"/>
                    </a:lnTo>
                    <a:lnTo>
                      <a:pt x="39170" y="162998"/>
                    </a:lnTo>
                    <a:lnTo>
                      <a:pt x="48375" y="157178"/>
                    </a:lnTo>
                    <a:lnTo>
                      <a:pt x="104111" y="157178"/>
                    </a:lnTo>
                    <a:lnTo>
                      <a:pt x="108394" y="154230"/>
                    </a:lnTo>
                    <a:lnTo>
                      <a:pt x="115703" y="146759"/>
                    </a:lnTo>
                    <a:lnTo>
                      <a:pt x="119950" y="141451"/>
                    </a:lnTo>
                    <a:lnTo>
                      <a:pt x="71620" y="141451"/>
                    </a:lnTo>
                    <a:lnTo>
                      <a:pt x="65861" y="139524"/>
                    </a:lnTo>
                    <a:lnTo>
                      <a:pt x="61673" y="134383"/>
                    </a:lnTo>
                    <a:lnTo>
                      <a:pt x="58532" y="130613"/>
                    </a:lnTo>
                    <a:lnTo>
                      <a:pt x="57694" y="126540"/>
                    </a:lnTo>
                    <a:lnTo>
                      <a:pt x="57694" y="115389"/>
                    </a:lnTo>
                    <a:lnTo>
                      <a:pt x="60510" y="99698"/>
                    </a:lnTo>
                    <a:lnTo>
                      <a:pt x="68283" y="86420"/>
                    </a:lnTo>
                    <a:lnTo>
                      <a:pt x="80002" y="76579"/>
                    </a:lnTo>
                    <a:lnTo>
                      <a:pt x="94656" y="71202"/>
                    </a:lnTo>
                    <a:lnTo>
                      <a:pt x="102405" y="69819"/>
                    </a:lnTo>
                    <a:lnTo>
                      <a:pt x="104708" y="62238"/>
                    </a:lnTo>
                    <a:lnTo>
                      <a:pt x="111778" y="47582"/>
                    </a:lnTo>
                    <a:lnTo>
                      <a:pt x="122939" y="35992"/>
                    </a:lnTo>
                    <a:lnTo>
                      <a:pt x="137260" y="28373"/>
                    </a:lnTo>
                    <a:lnTo>
                      <a:pt x="153806" y="25632"/>
                    </a:lnTo>
                    <a:lnTo>
                      <a:pt x="170777" y="25632"/>
                    </a:lnTo>
                    <a:lnTo>
                      <a:pt x="177900" y="3832"/>
                    </a:lnTo>
                    <a:lnTo>
                      <a:pt x="170350" y="1340"/>
                    </a:lnTo>
                    <a:lnTo>
                      <a:pt x="162194" y="0"/>
                    </a:lnTo>
                    <a:close/>
                  </a:path>
                  <a:path w="218440" h="384809" extrusionOk="0">
                    <a:moveTo>
                      <a:pt x="190564" y="217668"/>
                    </a:moveTo>
                    <a:lnTo>
                      <a:pt x="157691" y="217668"/>
                    </a:lnTo>
                    <a:lnTo>
                      <a:pt x="183868" y="250379"/>
                    </a:lnTo>
                    <a:lnTo>
                      <a:pt x="187522" y="255856"/>
                    </a:lnTo>
                    <a:lnTo>
                      <a:pt x="190151" y="261680"/>
                    </a:lnTo>
                    <a:lnTo>
                      <a:pt x="191790" y="267931"/>
                    </a:lnTo>
                    <a:lnTo>
                      <a:pt x="192350" y="274410"/>
                    </a:lnTo>
                    <a:lnTo>
                      <a:pt x="192350" y="301299"/>
                    </a:lnTo>
                    <a:lnTo>
                      <a:pt x="181146" y="345800"/>
                    </a:lnTo>
                    <a:lnTo>
                      <a:pt x="153806" y="358994"/>
                    </a:lnTo>
                    <a:lnTo>
                      <a:pt x="203027" y="358994"/>
                    </a:lnTo>
                    <a:lnTo>
                      <a:pt x="209059" y="348634"/>
                    </a:lnTo>
                    <a:lnTo>
                      <a:pt x="214064" y="334523"/>
                    </a:lnTo>
                    <a:lnTo>
                      <a:pt x="217030" y="318652"/>
                    </a:lnTo>
                    <a:lnTo>
                      <a:pt x="218003" y="301299"/>
                    </a:lnTo>
                    <a:lnTo>
                      <a:pt x="218003" y="274410"/>
                    </a:lnTo>
                    <a:lnTo>
                      <a:pt x="217076" y="263611"/>
                    </a:lnTo>
                    <a:lnTo>
                      <a:pt x="214352" y="253191"/>
                    </a:lnTo>
                    <a:lnTo>
                      <a:pt x="209919" y="243367"/>
                    </a:lnTo>
                    <a:lnTo>
                      <a:pt x="203868" y="234359"/>
                    </a:lnTo>
                    <a:lnTo>
                      <a:pt x="190564" y="217668"/>
                    </a:lnTo>
                    <a:close/>
                  </a:path>
                  <a:path w="218440" h="384809" extrusionOk="0">
                    <a:moveTo>
                      <a:pt x="119950" y="243175"/>
                    </a:moveTo>
                    <a:lnTo>
                      <a:pt x="71620" y="243175"/>
                    </a:lnTo>
                    <a:lnTo>
                      <a:pt x="84290" y="244537"/>
                    </a:lnTo>
                    <a:lnTo>
                      <a:pt x="91096" y="248128"/>
                    </a:lnTo>
                    <a:lnTo>
                      <a:pt x="110781" y="272724"/>
                    </a:lnTo>
                    <a:lnTo>
                      <a:pt x="109630" y="275614"/>
                    </a:lnTo>
                    <a:lnTo>
                      <a:pt x="109001" y="278776"/>
                    </a:lnTo>
                    <a:lnTo>
                      <a:pt x="109001" y="282064"/>
                    </a:lnTo>
                    <a:lnTo>
                      <a:pt x="111007" y="292048"/>
                    </a:lnTo>
                    <a:lnTo>
                      <a:pt x="116488" y="300198"/>
                    </a:lnTo>
                    <a:lnTo>
                      <a:pt x="124639" y="305693"/>
                    </a:lnTo>
                    <a:lnTo>
                      <a:pt x="134655" y="307707"/>
                    </a:lnTo>
                    <a:lnTo>
                      <a:pt x="144627" y="305693"/>
                    </a:lnTo>
                    <a:lnTo>
                      <a:pt x="152783" y="300198"/>
                    </a:lnTo>
                    <a:lnTo>
                      <a:pt x="158288" y="292048"/>
                    </a:lnTo>
                    <a:lnTo>
                      <a:pt x="160309" y="282064"/>
                    </a:lnTo>
                    <a:lnTo>
                      <a:pt x="158288" y="272085"/>
                    </a:lnTo>
                    <a:lnTo>
                      <a:pt x="152783" y="263934"/>
                    </a:lnTo>
                    <a:lnTo>
                      <a:pt x="144627" y="258437"/>
                    </a:lnTo>
                    <a:lnTo>
                      <a:pt x="136105" y="256714"/>
                    </a:lnTo>
                    <a:lnTo>
                      <a:pt x="130781" y="256714"/>
                    </a:lnTo>
                    <a:lnTo>
                      <a:pt x="119950" y="243175"/>
                    </a:lnTo>
                    <a:close/>
                  </a:path>
                  <a:path w="218440" h="384809" extrusionOk="0">
                    <a:moveTo>
                      <a:pt x="134655" y="256421"/>
                    </a:moveTo>
                    <a:lnTo>
                      <a:pt x="133294" y="256421"/>
                    </a:lnTo>
                    <a:lnTo>
                      <a:pt x="132037" y="256526"/>
                    </a:lnTo>
                    <a:lnTo>
                      <a:pt x="130781" y="256714"/>
                    </a:lnTo>
                    <a:lnTo>
                      <a:pt x="136105" y="256714"/>
                    </a:lnTo>
                    <a:lnTo>
                      <a:pt x="134655" y="256421"/>
                    </a:lnTo>
                    <a:close/>
                  </a:path>
                  <a:path w="218440" h="384809" extrusionOk="0">
                    <a:moveTo>
                      <a:pt x="72151" y="218195"/>
                    </a:moveTo>
                    <a:lnTo>
                      <a:pt x="63858" y="219603"/>
                    </a:lnTo>
                    <a:lnTo>
                      <a:pt x="55857" y="222656"/>
                    </a:lnTo>
                    <a:lnTo>
                      <a:pt x="48375" y="227448"/>
                    </a:lnTo>
                    <a:lnTo>
                      <a:pt x="104108" y="227448"/>
                    </a:lnTo>
                    <a:lnTo>
                      <a:pt x="99877" y="224537"/>
                    </a:lnTo>
                    <a:lnTo>
                      <a:pt x="90475" y="220459"/>
                    </a:lnTo>
                    <a:lnTo>
                      <a:pt x="80510" y="218338"/>
                    </a:lnTo>
                    <a:lnTo>
                      <a:pt x="72151" y="218195"/>
                    </a:lnTo>
                    <a:close/>
                  </a:path>
                  <a:path w="218440" h="384809" extrusionOk="0">
                    <a:moveTo>
                      <a:pt x="153806" y="166675"/>
                    </a:moveTo>
                    <a:lnTo>
                      <a:pt x="143841" y="168689"/>
                    </a:lnTo>
                    <a:lnTo>
                      <a:pt x="135688" y="174183"/>
                    </a:lnTo>
                    <a:lnTo>
                      <a:pt x="130184" y="182330"/>
                    </a:lnTo>
                    <a:lnTo>
                      <a:pt x="128163" y="192308"/>
                    </a:lnTo>
                    <a:lnTo>
                      <a:pt x="130184" y="202293"/>
                    </a:lnTo>
                    <a:lnTo>
                      <a:pt x="135688" y="210447"/>
                    </a:lnTo>
                    <a:lnTo>
                      <a:pt x="143841" y="215945"/>
                    </a:lnTo>
                    <a:lnTo>
                      <a:pt x="153806" y="217961"/>
                    </a:lnTo>
                    <a:lnTo>
                      <a:pt x="155178" y="217961"/>
                    </a:lnTo>
                    <a:lnTo>
                      <a:pt x="156424" y="217857"/>
                    </a:lnTo>
                    <a:lnTo>
                      <a:pt x="157691" y="217668"/>
                    </a:lnTo>
                    <a:lnTo>
                      <a:pt x="190564" y="217668"/>
                    </a:lnTo>
                    <a:lnTo>
                      <a:pt x="177795" y="201648"/>
                    </a:lnTo>
                    <a:lnTo>
                      <a:pt x="178842" y="198758"/>
                    </a:lnTo>
                    <a:lnTo>
                      <a:pt x="179470" y="195606"/>
                    </a:lnTo>
                    <a:lnTo>
                      <a:pt x="179470" y="192308"/>
                    </a:lnTo>
                    <a:lnTo>
                      <a:pt x="177464" y="182330"/>
                    </a:lnTo>
                    <a:lnTo>
                      <a:pt x="171982" y="174183"/>
                    </a:lnTo>
                    <a:lnTo>
                      <a:pt x="163828" y="168689"/>
                    </a:lnTo>
                    <a:lnTo>
                      <a:pt x="153806" y="166675"/>
                    </a:lnTo>
                    <a:close/>
                  </a:path>
                  <a:path w="218440" h="384809" extrusionOk="0">
                    <a:moveTo>
                      <a:pt x="104111" y="157178"/>
                    </a:moveTo>
                    <a:lnTo>
                      <a:pt x="48375" y="157178"/>
                    </a:lnTo>
                    <a:lnTo>
                      <a:pt x="55857" y="161970"/>
                    </a:lnTo>
                    <a:lnTo>
                      <a:pt x="63858" y="165023"/>
                    </a:lnTo>
                    <a:lnTo>
                      <a:pt x="72151" y="166431"/>
                    </a:lnTo>
                    <a:lnTo>
                      <a:pt x="80510" y="166288"/>
                    </a:lnTo>
                    <a:lnTo>
                      <a:pt x="90475" y="164171"/>
                    </a:lnTo>
                    <a:lnTo>
                      <a:pt x="99877" y="160093"/>
                    </a:lnTo>
                    <a:lnTo>
                      <a:pt x="104111" y="157178"/>
                    </a:lnTo>
                    <a:close/>
                  </a:path>
                  <a:path w="218440" h="384809" extrusionOk="0">
                    <a:moveTo>
                      <a:pt x="134655" y="76919"/>
                    </a:moveTo>
                    <a:lnTo>
                      <a:pt x="124639" y="78933"/>
                    </a:lnTo>
                    <a:lnTo>
                      <a:pt x="116488" y="84428"/>
                    </a:lnTo>
                    <a:lnTo>
                      <a:pt x="111007" y="92578"/>
                    </a:lnTo>
                    <a:lnTo>
                      <a:pt x="109001" y="102562"/>
                    </a:lnTo>
                    <a:lnTo>
                      <a:pt x="109001" y="105860"/>
                    </a:lnTo>
                    <a:lnTo>
                      <a:pt x="109630" y="109012"/>
                    </a:lnTo>
                    <a:lnTo>
                      <a:pt x="110781" y="111902"/>
                    </a:lnTo>
                    <a:lnTo>
                      <a:pt x="91096" y="136498"/>
                    </a:lnTo>
                    <a:lnTo>
                      <a:pt x="84290" y="140100"/>
                    </a:lnTo>
                    <a:lnTo>
                      <a:pt x="71620" y="141451"/>
                    </a:lnTo>
                    <a:lnTo>
                      <a:pt x="119950" y="141451"/>
                    </a:lnTo>
                    <a:lnTo>
                      <a:pt x="130781" y="127912"/>
                    </a:lnTo>
                    <a:lnTo>
                      <a:pt x="136106" y="127912"/>
                    </a:lnTo>
                    <a:lnTo>
                      <a:pt x="144627" y="126191"/>
                    </a:lnTo>
                    <a:lnTo>
                      <a:pt x="152783" y="120696"/>
                    </a:lnTo>
                    <a:lnTo>
                      <a:pt x="158288" y="112545"/>
                    </a:lnTo>
                    <a:lnTo>
                      <a:pt x="160309" y="102562"/>
                    </a:lnTo>
                    <a:lnTo>
                      <a:pt x="158288" y="92578"/>
                    </a:lnTo>
                    <a:lnTo>
                      <a:pt x="152783" y="84428"/>
                    </a:lnTo>
                    <a:lnTo>
                      <a:pt x="144627" y="78933"/>
                    </a:lnTo>
                    <a:lnTo>
                      <a:pt x="134655" y="76919"/>
                    </a:lnTo>
                    <a:close/>
                  </a:path>
                  <a:path w="218440" h="384809" extrusionOk="0">
                    <a:moveTo>
                      <a:pt x="136106" y="127912"/>
                    </a:moveTo>
                    <a:lnTo>
                      <a:pt x="130781" y="127912"/>
                    </a:lnTo>
                    <a:lnTo>
                      <a:pt x="132037" y="128100"/>
                    </a:lnTo>
                    <a:lnTo>
                      <a:pt x="133294" y="128205"/>
                    </a:lnTo>
                    <a:lnTo>
                      <a:pt x="134655" y="128205"/>
                    </a:lnTo>
                    <a:lnTo>
                      <a:pt x="136106" y="127912"/>
                    </a:lnTo>
                    <a:close/>
                  </a:path>
                  <a:path w="218440" h="384809" extrusionOk="0">
                    <a:moveTo>
                      <a:pt x="170777" y="25632"/>
                    </a:moveTo>
                    <a:lnTo>
                      <a:pt x="159471" y="25632"/>
                    </a:lnTo>
                    <a:lnTo>
                      <a:pt x="164916" y="26533"/>
                    </a:lnTo>
                    <a:lnTo>
                      <a:pt x="169942" y="28187"/>
                    </a:lnTo>
                    <a:lnTo>
                      <a:pt x="170777" y="25632"/>
                    </a:lnTo>
                    <a:close/>
                  </a:path>
                </a:pathLst>
              </a:custGeom>
              <a:solidFill>
                <a:srgbClr val="08090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782" name="Google Shape;782;p55"/>
            <p:cNvGrpSpPr/>
            <p:nvPr/>
          </p:nvGrpSpPr>
          <p:grpSpPr>
            <a:xfrm>
              <a:off x="17528366" y="762876"/>
              <a:ext cx="1523784" cy="489312"/>
              <a:chOff x="17528366" y="762876"/>
              <a:chExt cx="1523784" cy="489312"/>
            </a:xfrm>
          </p:grpSpPr>
          <p:sp>
            <p:nvSpPr>
              <p:cNvPr id="783" name="Google Shape;783;p55"/>
              <p:cNvSpPr/>
              <p:nvPr/>
            </p:nvSpPr>
            <p:spPr>
              <a:xfrm>
                <a:off x="18946550" y="1102188"/>
                <a:ext cx="105600" cy="137400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4" name="Google Shape;784;p55"/>
              <p:cNvSpPr/>
              <p:nvPr/>
            </p:nvSpPr>
            <p:spPr>
              <a:xfrm>
                <a:off x="18639120" y="1102188"/>
                <a:ext cx="285000" cy="105300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5" name="Google Shape;785;p55"/>
              <p:cNvSpPr/>
              <p:nvPr/>
            </p:nvSpPr>
            <p:spPr>
              <a:xfrm>
                <a:off x="18511367" y="1102188"/>
                <a:ext cx="105600" cy="150000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6" name="Google Shape;786;p55"/>
              <p:cNvSpPr/>
              <p:nvPr/>
            </p:nvSpPr>
            <p:spPr>
              <a:xfrm>
                <a:off x="18880577" y="867760"/>
                <a:ext cx="158100" cy="175200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7" name="Google Shape;787;p55"/>
              <p:cNvSpPr/>
              <p:nvPr/>
            </p:nvSpPr>
            <p:spPr>
              <a:xfrm>
                <a:off x="18749691" y="867765"/>
                <a:ext cx="107100" cy="171000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8" name="Google Shape;788;p55"/>
              <p:cNvSpPr/>
              <p:nvPr/>
            </p:nvSpPr>
            <p:spPr>
              <a:xfrm>
                <a:off x="18667494" y="995168"/>
                <a:ext cx="48259" cy="48259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3"/>
                    </a:lnTo>
                    <a:lnTo>
                      <a:pt x="1876" y="14617"/>
                    </a:lnTo>
                    <a:lnTo>
                      <a:pt x="0" y="23957"/>
                    </a:lnTo>
                    <a:lnTo>
                      <a:pt x="1876" y="33297"/>
                    </a:lnTo>
                    <a:lnTo>
                      <a:pt x="7002" y="40911"/>
                    </a:lnTo>
                    <a:lnTo>
                      <a:pt x="14621" y="46037"/>
                    </a:lnTo>
                    <a:lnTo>
                      <a:pt x="23978" y="47914"/>
                    </a:lnTo>
                    <a:lnTo>
                      <a:pt x="33290" y="46037"/>
                    </a:lnTo>
                    <a:lnTo>
                      <a:pt x="40914" y="40911"/>
                    </a:lnTo>
                    <a:lnTo>
                      <a:pt x="46065" y="33297"/>
                    </a:lnTo>
                    <a:lnTo>
                      <a:pt x="47956" y="23957"/>
                    </a:lnTo>
                    <a:lnTo>
                      <a:pt x="46065" y="14617"/>
                    </a:lnTo>
                    <a:lnTo>
                      <a:pt x="40914" y="7003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9" name="Google Shape;789;p55"/>
              <p:cNvSpPr/>
              <p:nvPr/>
            </p:nvSpPr>
            <p:spPr>
              <a:xfrm>
                <a:off x="18613620" y="797535"/>
                <a:ext cx="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1300" extrusionOk="0">
                    <a:moveTo>
                      <a:pt x="0" y="0"/>
                    </a:moveTo>
                    <a:lnTo>
                      <a:pt x="0" y="241238"/>
                    </a:lnTo>
                  </a:path>
                </a:pathLst>
              </a:custGeom>
              <a:noFill/>
              <a:ln w="35475" cap="flat" cmpd="sng">
                <a:solidFill>
                  <a:srgbClr val="33333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90" name="Google Shape;790;p55"/>
              <p:cNvSpPr/>
              <p:nvPr/>
            </p:nvSpPr>
            <p:spPr>
              <a:xfrm>
                <a:off x="18539588" y="867764"/>
                <a:ext cx="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1450" extrusionOk="0">
                    <a:moveTo>
                      <a:pt x="0" y="0"/>
                    </a:moveTo>
                    <a:lnTo>
                      <a:pt x="0" y="170874"/>
                    </a:lnTo>
                  </a:path>
                </a:pathLst>
              </a:custGeom>
              <a:noFill/>
              <a:ln w="35500" cap="flat" cmpd="sng">
                <a:solidFill>
                  <a:srgbClr val="33333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91" name="Google Shape;791;p55"/>
              <p:cNvSpPr/>
              <p:nvPr/>
            </p:nvSpPr>
            <p:spPr>
              <a:xfrm>
                <a:off x="18515563" y="791529"/>
                <a:ext cx="48259" cy="48259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6"/>
                    </a:lnTo>
                    <a:lnTo>
                      <a:pt x="7002" y="6999"/>
                    </a:lnTo>
                    <a:lnTo>
                      <a:pt x="1876" y="14612"/>
                    </a:lnTo>
                    <a:lnTo>
                      <a:pt x="0" y="23957"/>
                    </a:lnTo>
                    <a:lnTo>
                      <a:pt x="1891" y="33297"/>
                    </a:lnTo>
                    <a:lnTo>
                      <a:pt x="7041" y="40911"/>
                    </a:lnTo>
                    <a:lnTo>
                      <a:pt x="14665" y="46037"/>
                    </a:lnTo>
                    <a:lnTo>
                      <a:pt x="23978" y="47914"/>
                    </a:lnTo>
                    <a:lnTo>
                      <a:pt x="33335" y="46037"/>
                    </a:lnTo>
                    <a:lnTo>
                      <a:pt x="40954" y="40911"/>
                    </a:lnTo>
                    <a:lnTo>
                      <a:pt x="46080" y="33297"/>
                    </a:lnTo>
                    <a:lnTo>
                      <a:pt x="47956" y="23957"/>
                    </a:lnTo>
                    <a:lnTo>
                      <a:pt x="46065" y="14612"/>
                    </a:lnTo>
                    <a:lnTo>
                      <a:pt x="40914" y="6999"/>
                    </a:lnTo>
                    <a:lnTo>
                      <a:pt x="33290" y="1876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92" name="Google Shape;792;p55"/>
              <p:cNvSpPr/>
              <p:nvPr/>
            </p:nvSpPr>
            <p:spPr>
              <a:xfrm>
                <a:off x="18303213" y="863418"/>
                <a:ext cx="180300" cy="179700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93" name="Google Shape;793;p55"/>
              <p:cNvSpPr/>
              <p:nvPr/>
            </p:nvSpPr>
            <p:spPr>
              <a:xfrm>
                <a:off x="18007406" y="863413"/>
                <a:ext cx="266700" cy="175259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75259" extrusionOk="0">
                    <a:moveTo>
                      <a:pt x="34972" y="4355"/>
                    </a:moveTo>
                    <a:lnTo>
                      <a:pt x="0" y="4355"/>
                    </a:lnTo>
                    <a:lnTo>
                      <a:pt x="0" y="175230"/>
                    </a:lnTo>
                    <a:lnTo>
                      <a:pt x="34972" y="175230"/>
                    </a:lnTo>
                    <a:lnTo>
                      <a:pt x="34972" y="75285"/>
                    </a:lnTo>
                    <a:lnTo>
                      <a:pt x="38166" y="59560"/>
                    </a:lnTo>
                    <a:lnTo>
                      <a:pt x="46857" y="46719"/>
                    </a:lnTo>
                    <a:lnTo>
                      <a:pt x="59710" y="38063"/>
                    </a:lnTo>
                    <a:lnTo>
                      <a:pt x="75390" y="34888"/>
                    </a:lnTo>
                    <a:lnTo>
                      <a:pt x="255423" y="34888"/>
                    </a:lnTo>
                    <a:lnTo>
                      <a:pt x="250619" y="27255"/>
                    </a:lnTo>
                    <a:lnTo>
                      <a:pt x="133304" y="27255"/>
                    </a:lnTo>
                    <a:lnTo>
                      <a:pt x="123096" y="16324"/>
                    </a:lnTo>
                    <a:lnTo>
                      <a:pt x="34972" y="16324"/>
                    </a:lnTo>
                    <a:lnTo>
                      <a:pt x="34972" y="4355"/>
                    </a:lnTo>
                    <a:close/>
                  </a:path>
                  <a:path w="266700" h="175259" extrusionOk="0">
                    <a:moveTo>
                      <a:pt x="191198" y="34888"/>
                    </a:moveTo>
                    <a:lnTo>
                      <a:pt x="75390" y="34888"/>
                    </a:lnTo>
                    <a:lnTo>
                      <a:pt x="91072" y="38079"/>
                    </a:lnTo>
                    <a:lnTo>
                      <a:pt x="103928" y="46762"/>
                    </a:lnTo>
                    <a:lnTo>
                      <a:pt x="112623" y="59608"/>
                    </a:lnTo>
                    <a:lnTo>
                      <a:pt x="115818" y="75285"/>
                    </a:lnTo>
                    <a:lnTo>
                      <a:pt x="115818" y="175230"/>
                    </a:lnTo>
                    <a:lnTo>
                      <a:pt x="150686" y="175230"/>
                    </a:lnTo>
                    <a:lnTo>
                      <a:pt x="150686" y="75285"/>
                    </a:lnTo>
                    <a:lnTo>
                      <a:pt x="153896" y="59560"/>
                    </a:lnTo>
                    <a:lnTo>
                      <a:pt x="162622" y="46719"/>
                    </a:lnTo>
                    <a:lnTo>
                      <a:pt x="175507" y="38063"/>
                    </a:lnTo>
                    <a:lnTo>
                      <a:pt x="191198" y="34888"/>
                    </a:lnTo>
                    <a:close/>
                  </a:path>
                  <a:path w="266700" h="175259" extrusionOk="0">
                    <a:moveTo>
                      <a:pt x="255423" y="34888"/>
                    </a:moveTo>
                    <a:lnTo>
                      <a:pt x="191198" y="34888"/>
                    </a:lnTo>
                    <a:lnTo>
                      <a:pt x="206878" y="38079"/>
                    </a:lnTo>
                    <a:lnTo>
                      <a:pt x="219731" y="46762"/>
                    </a:lnTo>
                    <a:lnTo>
                      <a:pt x="228422" y="59608"/>
                    </a:lnTo>
                    <a:lnTo>
                      <a:pt x="231615" y="75285"/>
                    </a:lnTo>
                    <a:lnTo>
                      <a:pt x="231615" y="175230"/>
                    </a:lnTo>
                    <a:lnTo>
                      <a:pt x="266484" y="175230"/>
                    </a:lnTo>
                    <a:lnTo>
                      <a:pt x="266484" y="75285"/>
                    </a:lnTo>
                    <a:lnTo>
                      <a:pt x="261280" y="44196"/>
                    </a:lnTo>
                    <a:lnTo>
                      <a:pt x="255423" y="34888"/>
                    </a:lnTo>
                    <a:close/>
                  </a:path>
                  <a:path w="266700" h="175259" extrusionOk="0">
                    <a:moveTo>
                      <a:pt x="193292" y="0"/>
                    </a:moveTo>
                    <a:lnTo>
                      <a:pt x="176031" y="1913"/>
                    </a:lnTo>
                    <a:lnTo>
                      <a:pt x="159768" y="7372"/>
                    </a:lnTo>
                    <a:lnTo>
                      <a:pt x="145270" y="15960"/>
                    </a:lnTo>
                    <a:lnTo>
                      <a:pt x="133304" y="27255"/>
                    </a:lnTo>
                    <a:lnTo>
                      <a:pt x="250619" y="27255"/>
                    </a:lnTo>
                    <a:lnTo>
                      <a:pt x="246344" y="20464"/>
                    </a:lnTo>
                    <a:lnTo>
                      <a:pt x="223180" y="5321"/>
                    </a:lnTo>
                    <a:lnTo>
                      <a:pt x="193292" y="0"/>
                    </a:lnTo>
                    <a:close/>
                  </a:path>
                  <a:path w="266700" h="175259" extrusionOk="0">
                    <a:moveTo>
                      <a:pt x="77390" y="0"/>
                    </a:moveTo>
                    <a:lnTo>
                      <a:pt x="63322" y="1527"/>
                    </a:lnTo>
                    <a:lnTo>
                      <a:pt x="51504" y="5433"/>
                    </a:lnTo>
                    <a:lnTo>
                      <a:pt x="42026" y="10703"/>
                    </a:lnTo>
                    <a:lnTo>
                      <a:pt x="34972" y="16324"/>
                    </a:lnTo>
                    <a:lnTo>
                      <a:pt x="123096" y="16324"/>
                    </a:lnTo>
                    <a:lnTo>
                      <a:pt x="122711" y="15911"/>
                    </a:lnTo>
                    <a:lnTo>
                      <a:pt x="109898" y="7329"/>
                    </a:lnTo>
                    <a:lnTo>
                      <a:pt x="94810" y="1896"/>
                    </a:lnTo>
                    <a:lnTo>
                      <a:pt x="77390" y="0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94" name="Google Shape;794;p55"/>
              <p:cNvSpPr/>
              <p:nvPr/>
            </p:nvSpPr>
            <p:spPr>
              <a:xfrm>
                <a:off x="17528366" y="762876"/>
                <a:ext cx="375284" cy="375284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375284" extrusionOk="0">
                    <a:moveTo>
                      <a:pt x="187533" y="0"/>
                    </a:moveTo>
                    <a:lnTo>
                      <a:pt x="137757" y="6707"/>
                    </a:lnTo>
                    <a:lnTo>
                      <a:pt x="92981" y="25629"/>
                    </a:lnTo>
                    <a:lnTo>
                      <a:pt x="55011" y="54964"/>
                    </a:lnTo>
                    <a:lnTo>
                      <a:pt x="25653" y="92911"/>
                    </a:lnTo>
                    <a:lnTo>
                      <a:pt x="6714" y="137670"/>
                    </a:lnTo>
                    <a:lnTo>
                      <a:pt x="0" y="187439"/>
                    </a:lnTo>
                    <a:lnTo>
                      <a:pt x="6724" y="237224"/>
                    </a:lnTo>
                    <a:lnTo>
                      <a:pt x="25653" y="281937"/>
                    </a:lnTo>
                    <a:lnTo>
                      <a:pt x="55011" y="319856"/>
                    </a:lnTo>
                    <a:lnTo>
                      <a:pt x="92981" y="349164"/>
                    </a:lnTo>
                    <a:lnTo>
                      <a:pt x="137757" y="368064"/>
                    </a:lnTo>
                    <a:lnTo>
                      <a:pt x="187533" y="374763"/>
                    </a:lnTo>
                    <a:lnTo>
                      <a:pt x="215646" y="372667"/>
                    </a:lnTo>
                    <a:lnTo>
                      <a:pt x="242885" y="366453"/>
                    </a:lnTo>
                    <a:lnTo>
                      <a:pt x="268887" y="356232"/>
                    </a:lnTo>
                    <a:lnTo>
                      <a:pt x="293289" y="342115"/>
                    </a:lnTo>
                    <a:lnTo>
                      <a:pt x="293813" y="341759"/>
                    </a:lnTo>
                    <a:lnTo>
                      <a:pt x="289070" y="336241"/>
                    </a:lnTo>
                    <a:lnTo>
                      <a:pt x="187533" y="336241"/>
                    </a:lnTo>
                    <a:lnTo>
                      <a:pt x="140514" y="328634"/>
                    </a:lnTo>
                    <a:lnTo>
                      <a:pt x="99621" y="307464"/>
                    </a:lnTo>
                    <a:lnTo>
                      <a:pt x="67338" y="275206"/>
                    </a:lnTo>
                    <a:lnTo>
                      <a:pt x="46148" y="234334"/>
                    </a:lnTo>
                    <a:lnTo>
                      <a:pt x="38532" y="187324"/>
                    </a:lnTo>
                    <a:lnTo>
                      <a:pt x="46148" y="140313"/>
                    </a:lnTo>
                    <a:lnTo>
                      <a:pt x="67338" y="99441"/>
                    </a:lnTo>
                    <a:lnTo>
                      <a:pt x="99621" y="67183"/>
                    </a:lnTo>
                    <a:lnTo>
                      <a:pt x="140514" y="46013"/>
                    </a:lnTo>
                    <a:lnTo>
                      <a:pt x="187533" y="38407"/>
                    </a:lnTo>
                    <a:lnTo>
                      <a:pt x="298709" y="38407"/>
                    </a:lnTo>
                    <a:lnTo>
                      <a:pt x="282155" y="25624"/>
                    </a:lnTo>
                    <a:lnTo>
                      <a:pt x="237353" y="6706"/>
                    </a:lnTo>
                    <a:lnTo>
                      <a:pt x="187533" y="0"/>
                    </a:lnTo>
                    <a:close/>
                  </a:path>
                  <a:path w="375284" h="375284" extrusionOk="0">
                    <a:moveTo>
                      <a:pt x="268578" y="312398"/>
                    </a:moveTo>
                    <a:lnTo>
                      <a:pt x="268054" y="312639"/>
                    </a:lnTo>
                    <a:lnTo>
                      <a:pt x="249352" y="322816"/>
                    </a:lnTo>
                    <a:lnTo>
                      <a:pt x="229525" y="330208"/>
                    </a:lnTo>
                    <a:lnTo>
                      <a:pt x="208833" y="334716"/>
                    </a:lnTo>
                    <a:lnTo>
                      <a:pt x="187533" y="336241"/>
                    </a:lnTo>
                    <a:lnTo>
                      <a:pt x="289070" y="336241"/>
                    </a:lnTo>
                    <a:lnTo>
                      <a:pt x="268578" y="312398"/>
                    </a:lnTo>
                    <a:close/>
                  </a:path>
                  <a:path w="375284" h="375284" extrusionOk="0">
                    <a:moveTo>
                      <a:pt x="359257" y="254149"/>
                    </a:moveTo>
                    <a:lnTo>
                      <a:pt x="254651" y="254149"/>
                    </a:lnTo>
                    <a:lnTo>
                      <a:pt x="263675" y="265139"/>
                    </a:lnTo>
                    <a:lnTo>
                      <a:pt x="274770" y="273627"/>
                    </a:lnTo>
                    <a:lnTo>
                      <a:pt x="287536" y="279363"/>
                    </a:lnTo>
                    <a:lnTo>
                      <a:pt x="301571" y="282096"/>
                    </a:lnTo>
                    <a:lnTo>
                      <a:pt x="305016" y="282336"/>
                    </a:lnTo>
                    <a:lnTo>
                      <a:pt x="306692" y="282336"/>
                    </a:lnTo>
                    <a:lnTo>
                      <a:pt x="344701" y="269531"/>
                    </a:lnTo>
                    <a:lnTo>
                      <a:pt x="359257" y="254149"/>
                    </a:lnTo>
                    <a:close/>
                  </a:path>
                  <a:path w="375284" h="375284" extrusionOk="0">
                    <a:moveTo>
                      <a:pt x="187428" y="92541"/>
                    </a:moveTo>
                    <a:lnTo>
                      <a:pt x="150563" y="100002"/>
                    </a:lnTo>
                    <a:lnTo>
                      <a:pt x="120402" y="120335"/>
                    </a:lnTo>
                    <a:lnTo>
                      <a:pt x="100037" y="150467"/>
                    </a:lnTo>
                    <a:lnTo>
                      <a:pt x="92562" y="187324"/>
                    </a:lnTo>
                    <a:lnTo>
                      <a:pt x="100037" y="224179"/>
                    </a:lnTo>
                    <a:lnTo>
                      <a:pt x="120402" y="254307"/>
                    </a:lnTo>
                    <a:lnTo>
                      <a:pt x="150563" y="274637"/>
                    </a:lnTo>
                    <a:lnTo>
                      <a:pt x="187428" y="282096"/>
                    </a:lnTo>
                    <a:lnTo>
                      <a:pt x="206148" y="280256"/>
                    </a:lnTo>
                    <a:lnTo>
                      <a:pt x="223867" y="274860"/>
                    </a:lnTo>
                    <a:lnTo>
                      <a:pt x="240172" y="266096"/>
                    </a:lnTo>
                    <a:lnTo>
                      <a:pt x="254651" y="254149"/>
                    </a:lnTo>
                    <a:lnTo>
                      <a:pt x="359257" y="254149"/>
                    </a:lnTo>
                    <a:lnTo>
                      <a:pt x="359364" y="254015"/>
                    </a:lnTo>
                    <a:lnTo>
                      <a:pt x="364849" y="244449"/>
                    </a:lnTo>
                    <a:lnTo>
                      <a:pt x="365097" y="243814"/>
                    </a:lnTo>
                    <a:lnTo>
                      <a:pt x="304702" y="243814"/>
                    </a:lnTo>
                    <a:lnTo>
                      <a:pt x="304226" y="243699"/>
                    </a:lnTo>
                    <a:lnTo>
                      <a:pt x="187533" y="243699"/>
                    </a:lnTo>
                    <a:lnTo>
                      <a:pt x="165611" y="239266"/>
                    </a:lnTo>
                    <a:lnTo>
                      <a:pt x="147704" y="227181"/>
                    </a:lnTo>
                    <a:lnTo>
                      <a:pt x="135629" y="209261"/>
                    </a:lnTo>
                    <a:lnTo>
                      <a:pt x="131200" y="187324"/>
                    </a:lnTo>
                    <a:lnTo>
                      <a:pt x="135629" y="165382"/>
                    </a:lnTo>
                    <a:lnTo>
                      <a:pt x="147704" y="147462"/>
                    </a:lnTo>
                    <a:lnTo>
                      <a:pt x="165611" y="135379"/>
                    </a:lnTo>
                    <a:lnTo>
                      <a:pt x="187533" y="130948"/>
                    </a:lnTo>
                    <a:lnTo>
                      <a:pt x="261659" y="130948"/>
                    </a:lnTo>
                    <a:lnTo>
                      <a:pt x="254494" y="120335"/>
                    </a:lnTo>
                    <a:lnTo>
                      <a:pt x="224338" y="100002"/>
                    </a:lnTo>
                    <a:lnTo>
                      <a:pt x="187428" y="92541"/>
                    </a:lnTo>
                    <a:close/>
                  </a:path>
                  <a:path w="375284" h="375284" extrusionOk="0">
                    <a:moveTo>
                      <a:pt x="298709" y="38407"/>
                    </a:moveTo>
                    <a:lnTo>
                      <a:pt x="187533" y="38407"/>
                    </a:lnTo>
                    <a:lnTo>
                      <a:pt x="234603" y="46013"/>
                    </a:lnTo>
                    <a:lnTo>
                      <a:pt x="275527" y="67183"/>
                    </a:lnTo>
                    <a:lnTo>
                      <a:pt x="307826" y="99441"/>
                    </a:lnTo>
                    <a:lnTo>
                      <a:pt x="329022" y="140313"/>
                    </a:lnTo>
                    <a:lnTo>
                      <a:pt x="336638" y="187324"/>
                    </a:lnTo>
                    <a:lnTo>
                      <a:pt x="336421" y="195340"/>
                    </a:lnTo>
                    <a:lnTo>
                      <a:pt x="320932" y="239174"/>
                    </a:lnTo>
                    <a:lnTo>
                      <a:pt x="304702" y="243814"/>
                    </a:lnTo>
                    <a:lnTo>
                      <a:pt x="365097" y="243814"/>
                    </a:lnTo>
                    <a:lnTo>
                      <a:pt x="368994" y="233835"/>
                    </a:lnTo>
                    <a:lnTo>
                      <a:pt x="371088" y="225961"/>
                    </a:lnTo>
                    <a:lnTo>
                      <a:pt x="371088" y="225731"/>
                    </a:lnTo>
                    <a:lnTo>
                      <a:pt x="372858" y="216789"/>
                    </a:lnTo>
                    <a:lnTo>
                      <a:pt x="374098" y="207583"/>
                    </a:lnTo>
                    <a:lnTo>
                      <a:pt x="374828" y="197850"/>
                    </a:lnTo>
                    <a:lnTo>
                      <a:pt x="375067" y="187324"/>
                    </a:lnTo>
                    <a:lnTo>
                      <a:pt x="368396" y="137603"/>
                    </a:lnTo>
                    <a:lnTo>
                      <a:pt x="349483" y="92877"/>
                    </a:lnTo>
                    <a:lnTo>
                      <a:pt x="320134" y="54949"/>
                    </a:lnTo>
                    <a:lnTo>
                      <a:pt x="298709" y="38407"/>
                    </a:lnTo>
                    <a:close/>
                  </a:path>
                  <a:path w="375284" h="375284" extrusionOk="0">
                    <a:moveTo>
                      <a:pt x="261659" y="130948"/>
                    </a:moveTo>
                    <a:lnTo>
                      <a:pt x="187533" y="130948"/>
                    </a:lnTo>
                    <a:lnTo>
                      <a:pt x="209517" y="135397"/>
                    </a:lnTo>
                    <a:lnTo>
                      <a:pt x="227459" y="147509"/>
                    </a:lnTo>
                    <a:lnTo>
                      <a:pt x="239549" y="165435"/>
                    </a:lnTo>
                    <a:lnTo>
                      <a:pt x="243982" y="187324"/>
                    </a:lnTo>
                    <a:lnTo>
                      <a:pt x="239549" y="209261"/>
                    </a:lnTo>
                    <a:lnTo>
                      <a:pt x="227459" y="227181"/>
                    </a:lnTo>
                    <a:lnTo>
                      <a:pt x="209517" y="239266"/>
                    </a:lnTo>
                    <a:lnTo>
                      <a:pt x="187533" y="243699"/>
                    </a:lnTo>
                    <a:lnTo>
                      <a:pt x="304226" y="243699"/>
                    </a:lnTo>
                    <a:lnTo>
                      <a:pt x="296888" y="241924"/>
                    </a:lnTo>
                    <a:lnTo>
                      <a:pt x="289677" y="237199"/>
                    </a:lnTo>
                    <a:lnTo>
                      <a:pt x="284401" y="229329"/>
                    </a:lnTo>
                    <a:lnTo>
                      <a:pt x="282295" y="217857"/>
                    </a:lnTo>
                    <a:lnTo>
                      <a:pt x="282295" y="187324"/>
                    </a:lnTo>
                    <a:lnTo>
                      <a:pt x="274834" y="150467"/>
                    </a:lnTo>
                    <a:lnTo>
                      <a:pt x="261659" y="130948"/>
                    </a:lnTo>
                    <a:close/>
                  </a:path>
                </a:pathLst>
              </a:custGeom>
              <a:solidFill>
                <a:srgbClr val="FC2C3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795" name="Google Shape;795;p55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6" name="Google Shape;796;p55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7" name="Google Shape;797;p55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8" name="Google Shape;798;p55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0" name="Google Shape;800;p55"/>
          <p:cNvSpPr txBox="1">
            <a:spLocks noGrp="1"/>
          </p:cNvSpPr>
          <p:nvPr>
            <p:ph type="title"/>
          </p:nvPr>
        </p:nvSpPr>
        <p:spPr>
          <a:xfrm>
            <a:off x="9618373" y="2179850"/>
            <a:ext cx="7924800" cy="19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097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Дмитрий Зверев</a:t>
            </a:r>
            <a:endParaRPr sz="6600" dirty="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18415" lvl="0" indent="0" algn="l" rtl="0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None/>
            </a:pPr>
            <a:r>
              <a:rPr lang="ru-RU" sz="2850" dirty="0">
                <a:solidFill>
                  <a:srgbClr val="9698A6"/>
                </a:solidFill>
              </a:rPr>
              <a:t>Бизнес-психолог в сфере образования</a:t>
            </a:r>
            <a:endParaRPr sz="2850" dirty="0">
              <a:solidFill>
                <a:srgbClr val="9698A6"/>
              </a:solidFill>
            </a:endParaRPr>
          </a:p>
        </p:txBody>
      </p:sp>
      <p:sp>
        <p:nvSpPr>
          <p:cNvPr id="801" name="Google Shape;801;p55"/>
          <p:cNvSpPr txBox="1"/>
          <p:nvPr/>
        </p:nvSpPr>
        <p:spPr>
          <a:xfrm>
            <a:off x="9616000" y="4672125"/>
            <a:ext cx="7924800" cy="49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1765300" lvl="0">
              <a:lnSpc>
                <a:spcPct val="101299"/>
              </a:lnSpc>
            </a:pP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PhD, </a:t>
            </a:r>
            <a:r>
              <a:rPr lang="en" sz="2850" dirty="0">
                <a:latin typeface="IBM Plex Sans"/>
                <a:ea typeface="IBM Plex Sans"/>
                <a:cs typeface="IBM Plex Sans"/>
                <a:sym typeface="IBM Plex Sans"/>
              </a:rPr>
              <a:t>in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-</a:t>
            </a:r>
            <a:r>
              <a:rPr lang="ru-RU" sz="2850" dirty="0" err="1">
                <a:latin typeface="IBM Plex Sans"/>
                <a:ea typeface="IBM Plex Sans"/>
                <a:cs typeface="IBM Plex Sans"/>
                <a:sym typeface="IBM Plex Sans"/>
              </a:rPr>
              <a:t>ho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use 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и в </a:t>
            </a:r>
            <a:r>
              <a:rPr lang="ru-RU" sz="2850" dirty="0" err="1">
                <a:latin typeface="IBM Plex Sans"/>
                <a:ea typeface="IBM Plex Sans"/>
                <a:cs typeface="IBM Plex Sans"/>
                <a:sym typeface="IBM Plex Sans"/>
              </a:rPr>
              <a:t>консатинге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13 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лет</a:t>
            </a:r>
            <a:endParaRPr sz="28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endParaRPr sz="28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409575">
              <a:buClr>
                <a:srgbClr val="FC2C38"/>
              </a:buClr>
              <a:buSzPts val="2850"/>
              <a:buFont typeface="IBM Plex Sans"/>
              <a:buChar char="•"/>
            </a:pPr>
            <a:r>
              <a:rPr lang="en" sz="2850" dirty="0">
                <a:latin typeface="IBM Plex Sans"/>
                <a:ea typeface="IBM Plex Sans"/>
                <a:cs typeface="IBM Plex Sans"/>
                <a:sym typeface="IBM Plex Sans"/>
              </a:rPr>
              <a:t>HR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 в </a:t>
            </a:r>
            <a:r>
              <a:rPr lang="en" sz="2850" dirty="0">
                <a:latin typeface="IBM Plex Sans"/>
                <a:ea typeface="IBM Plex Sans"/>
                <a:cs typeface="IBM Plex Sans"/>
                <a:sym typeface="IBM Plex Sans"/>
              </a:rPr>
              <a:t>P&amp;G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</a:p>
          <a:p>
            <a:pPr marL="457200" marR="0" lvl="0" indent="-409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2850"/>
              <a:buFont typeface="IBM Plex Sans"/>
              <a:buChar char="•"/>
            </a:pP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Изучал бизнес-психологию в университетах Великобритании;</a:t>
            </a:r>
          </a:p>
          <a:p>
            <a:pPr marL="457200" marR="0" lvl="0" indent="-409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2850"/>
              <a:buFont typeface="IBM Plex Sans"/>
              <a:buChar char="•"/>
            </a:pP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Преподаватель НИУ ВШЭ;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lang="ru-RU" sz="28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409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2850"/>
              <a:buFont typeface="IBM Plex Sans"/>
              <a:buChar char="•"/>
            </a:pP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Руководитель отдела обучения и развития в крупных компаниях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  <a:endParaRPr sz="28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409575">
              <a:buClr>
                <a:srgbClr val="FC2C38"/>
              </a:buClr>
              <a:buSzPts val="2850"/>
              <a:buFont typeface="IBM Plex Sans"/>
              <a:buChar char="•"/>
            </a:pP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Внешний эксперт </a:t>
            </a:r>
            <a:r>
              <a:rPr lang="en-US" sz="2850" dirty="0" err="1">
                <a:latin typeface="IBM Plex Sans"/>
                <a:ea typeface="IBM Plex Sans"/>
                <a:cs typeface="IBM Plex Sans"/>
                <a:sym typeface="IBM Plex Sans"/>
              </a:rPr>
              <a:t>hh.ru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 (e-learning, </a:t>
            </a:r>
            <a:r>
              <a:rPr lang="ru-RU" sz="2850" dirty="0" err="1">
                <a:latin typeface="IBM Plex Sans"/>
                <a:ea typeface="IBM Plex Sans"/>
                <a:cs typeface="IBM Plex Sans"/>
                <a:sym typeface="IBM Plex Sans"/>
              </a:rPr>
              <a:t>коучинг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, семинары и </a:t>
            </a:r>
            <a:r>
              <a:rPr lang="ru-RU" sz="2850" dirty="0" err="1">
                <a:latin typeface="IBM Plex Sans"/>
                <a:ea typeface="IBM Plex Sans"/>
                <a:cs typeface="IBM Plex Sans"/>
                <a:sym typeface="IBM Plex Sans"/>
              </a:rPr>
              <a:t>уоркшопы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  <a:endParaRPr sz="28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409575">
              <a:buClr>
                <a:srgbClr val="FC2C38"/>
              </a:buClr>
              <a:buSzPts val="2850"/>
              <a:buFont typeface="IBM Plex Sans"/>
              <a:buChar char="•"/>
            </a:pP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Внешний эксперт АНКОР (методология учебных проектов, оценка персонала, корпоративные исследования)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285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02" name="Google Shape;802;p55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IBM Plex Sans"/>
                <a:ea typeface="IBM Plex Sans"/>
                <a:cs typeface="IBM Plex Sans"/>
                <a:sym typeface="IBM Plex Sans"/>
              </a:rPr>
              <a:t>Давайте знакомиться</a:t>
            </a:r>
            <a:endParaRPr sz="2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8" name="Изображение 4">
            <a:extLst>
              <a:ext uri="{FF2B5EF4-FFF2-40B4-BE49-F238E27FC236}">
                <a16:creationId xmlns:a16="http://schemas.microsoft.com/office/drawing/2014/main" id="{6836943F-52BB-B343-A6D1-B6069BC5488C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3368" b="-1"/>
          <a:stretch/>
        </p:blipFill>
        <p:spPr>
          <a:xfrm>
            <a:off x="1047088" y="1800834"/>
            <a:ext cx="7540344" cy="8881200"/>
          </a:xfrm>
          <a:prstGeom prst="round2Diag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/>
            <a:r>
              <a:rPr lang="en-US" dirty="0"/>
              <a:t>P. </a:t>
            </a:r>
            <a:r>
              <a:rPr lang="ru-RU" dirty="0" err="1"/>
              <a:t>Коуч</a:t>
            </a:r>
            <a:r>
              <a:rPr lang="ru-RU" dirty="0"/>
              <a:t>-менеджер отвечает за согласование целей и </a:t>
            </a: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ценностей с командой: драйв, клир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AEE7777-D83F-A945-9930-A661D4554D0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933887" y="5013716"/>
            <a:ext cx="3511940" cy="377940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0A4470-FF97-3A49-B19B-37B7E6C7953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57974" y="4569038"/>
            <a:ext cx="13412252" cy="685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795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191AC2C0-28AB-BF42-8398-F61011207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574" y="3118621"/>
            <a:ext cx="15934409" cy="8429978"/>
          </a:xfrm>
          <a:prstGeom prst="rect">
            <a:avLst/>
          </a:prstGeom>
        </p:spPr>
      </p:pic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/>
            <a:r>
              <a:rPr lang="en" dirty="0"/>
              <a:t>E. </a:t>
            </a:r>
            <a:r>
              <a:rPr lang="ru-RU" dirty="0" err="1"/>
              <a:t>Коуч</a:t>
            </a:r>
            <a:r>
              <a:rPr lang="en-US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-</a:t>
            </a:r>
            <a:r>
              <a:rPr lang="en-US" sz="6600" b="1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мен</a:t>
            </a:r>
            <a:r>
              <a:rPr lang="ru-RU" sz="6600" b="1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еджер</a:t>
            </a: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отвечает </a:t>
            </a:r>
            <a:r>
              <a:rPr lang="ru-RU" dirty="0"/>
              <a:t>за согласование </a:t>
            </a: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принципов и правил с командой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897088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R. </a:t>
            </a:r>
            <a:r>
              <a:rPr lang="ru-RU" dirty="0" err="1"/>
              <a:t>Коучинговый</a:t>
            </a:r>
            <a:r>
              <a:rPr lang="ru-RU" dirty="0"/>
              <a:t> и</a:t>
            </a:r>
            <a:r>
              <a:rPr lang="en-US" sz="6600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нструмент</a:t>
            </a:r>
            <a:r>
              <a:rPr lang="en-US" sz="6600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</a:t>
            </a:r>
            <a:r>
              <a:rPr lang="ru-RU" sz="6600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анализа отношений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E39E0D-5FA2-074B-88D6-C86888FBEE1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51837" y="3508374"/>
            <a:ext cx="12229690" cy="6980331"/>
          </a:xfrm>
          <a:prstGeom prst="rect">
            <a:avLst/>
          </a:prstGeom>
        </p:spPr>
      </p:pic>
      <p:sp>
        <p:nvSpPr>
          <p:cNvPr id="2" name="Выгнутая вверх стрелка 1">
            <a:extLst>
              <a:ext uri="{FF2B5EF4-FFF2-40B4-BE49-F238E27FC236}">
                <a16:creationId xmlns:a16="http://schemas.microsoft.com/office/drawing/2014/main" id="{002CF2D6-0FC5-2B44-B0E0-E67B76FB632D}"/>
              </a:ext>
            </a:extLst>
          </p:cNvPr>
          <p:cNvSpPr/>
          <p:nvPr/>
        </p:nvSpPr>
        <p:spPr>
          <a:xfrm>
            <a:off x="8033657" y="2960914"/>
            <a:ext cx="2018393" cy="547460"/>
          </a:xfrm>
          <a:prstGeom prst="curved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6" name="Выгнутая вверх стрелка 35">
            <a:extLst>
              <a:ext uri="{FF2B5EF4-FFF2-40B4-BE49-F238E27FC236}">
                <a16:creationId xmlns:a16="http://schemas.microsoft.com/office/drawing/2014/main" id="{5570016D-BBE0-9E47-BFDE-65C156E96510}"/>
              </a:ext>
            </a:extLst>
          </p:cNvPr>
          <p:cNvSpPr/>
          <p:nvPr/>
        </p:nvSpPr>
        <p:spPr>
          <a:xfrm rot="16200000">
            <a:off x="2587370" y="6599695"/>
            <a:ext cx="2018393" cy="547460"/>
          </a:xfrm>
          <a:prstGeom prst="curved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7" name="Выгнутая вверх стрелка 36">
            <a:extLst>
              <a:ext uri="{FF2B5EF4-FFF2-40B4-BE49-F238E27FC236}">
                <a16:creationId xmlns:a16="http://schemas.microsoft.com/office/drawing/2014/main" id="{7C92EFD8-8D5A-0A4C-97C1-99990218FE18}"/>
              </a:ext>
            </a:extLst>
          </p:cNvPr>
          <p:cNvSpPr/>
          <p:nvPr/>
        </p:nvSpPr>
        <p:spPr>
          <a:xfrm rot="5400000">
            <a:off x="13968681" y="6599696"/>
            <a:ext cx="2018393" cy="547460"/>
          </a:xfrm>
          <a:prstGeom prst="curved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9" name="Выгнутая вверх стрелка 38">
            <a:extLst>
              <a:ext uri="{FF2B5EF4-FFF2-40B4-BE49-F238E27FC236}">
                <a16:creationId xmlns:a16="http://schemas.microsoft.com/office/drawing/2014/main" id="{E891C6C5-C5C8-A442-9786-AB1E5B0E92CF}"/>
              </a:ext>
            </a:extLst>
          </p:cNvPr>
          <p:cNvSpPr/>
          <p:nvPr/>
        </p:nvSpPr>
        <p:spPr>
          <a:xfrm flipV="1">
            <a:off x="8155404" y="10488705"/>
            <a:ext cx="2018393" cy="547460"/>
          </a:xfrm>
          <a:prstGeom prst="curved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645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</a:t>
            </a:r>
            <a:r>
              <a:rPr lang="en-US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. </a:t>
            </a:r>
            <a:r>
              <a:rPr lang="ru-RU" sz="6600" b="1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Коуч</a:t>
            </a: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-менеджер отвечает за командную проработку процессов 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DDE7CDD-9F22-A140-8D3D-DD4300AA917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382693" y="2706139"/>
            <a:ext cx="6669403" cy="889253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E7D91B-2ABB-C644-9078-51D75E675B5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8873" y="4029640"/>
            <a:ext cx="10929900" cy="6157177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9F6F9E6-0FD7-FD42-93EB-0EFC0FC51D9E}"/>
              </a:ext>
            </a:extLst>
          </p:cNvPr>
          <p:cNvSpPr/>
          <p:nvPr/>
        </p:nvSpPr>
        <p:spPr>
          <a:xfrm>
            <a:off x="988873" y="10331495"/>
            <a:ext cx="113976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i="1" dirty="0">
                <a:solidFill>
                  <a:srgbClr val="FF0000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https://www.ted.com/talks/tom_wujec_got_a_wicked_problem_first_tell_me_how_you_make_toast</a:t>
            </a:r>
            <a:r>
              <a:rPr lang="en-US" sz="2000" i="1" dirty="0">
                <a:solidFill>
                  <a:srgbClr val="FF0000"/>
                </a:solidFill>
              </a:rPr>
              <a:t> </a:t>
            </a:r>
            <a:endParaRPr lang="ru-RU" sz="20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324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/>
            <a:r>
              <a:rPr lang="en-US" sz="6600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L. </a:t>
            </a:r>
            <a:r>
              <a:rPr lang="ru-RU" sz="6600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Стадии и типы ком</a:t>
            </a:r>
            <a:r>
              <a:rPr lang="ru-RU" dirty="0"/>
              <a:t>анды</a:t>
            </a:r>
            <a:r>
              <a:rPr lang="en-US" dirty="0"/>
              <a:t> </a:t>
            </a:r>
            <a:r>
              <a:rPr lang="ru-RU" dirty="0"/>
              <a:t>для</a:t>
            </a:r>
            <a:r>
              <a:rPr lang="en-US" dirty="0"/>
              <a:t> </a:t>
            </a:r>
            <a:r>
              <a:rPr lang="ru-RU" dirty="0"/>
              <a:t>развития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D7A4F0-2DD3-6941-AABC-C4BC8F63D00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06555" y="3817359"/>
            <a:ext cx="11090871" cy="711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80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Поиск зон развития, выработка </a:t>
            </a:r>
            <a:r>
              <a:rPr lang="en-US" dirty="0"/>
              <a:t>roadmap</a:t>
            </a:r>
            <a:r>
              <a:rPr lang="ru-RU" dirty="0"/>
              <a:t> и наглядность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ACB55FD-CAF0-BE45-91C3-BCDCBFE2D04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99610" y="3933018"/>
            <a:ext cx="5280640" cy="7040853"/>
          </a:xfrm>
          <a:prstGeom prst="round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4B90B1F-7B11-A94B-B768-E6528FF5A4A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149978" y="3933018"/>
            <a:ext cx="5280640" cy="7053917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130244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3"/>
          <p:cNvSpPr txBox="1">
            <a:spLocks noGrp="1"/>
          </p:cNvSpPr>
          <p:nvPr>
            <p:ph type="title"/>
          </p:nvPr>
        </p:nvSpPr>
        <p:spPr>
          <a:xfrm>
            <a:off x="991125" y="4191000"/>
            <a:ext cx="18045600" cy="174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4150" rIns="0" bIns="0" anchor="t" anchorCtr="0">
            <a:noAutofit/>
          </a:bodyPr>
          <a:lstStyle/>
          <a:p>
            <a:pPr marL="12700" marR="5080">
              <a:lnSpc>
                <a:spcPct val="85000"/>
              </a:lnSpc>
            </a:pPr>
            <a:r>
              <a:rPr lang="ru-RU" sz="11000" dirty="0"/>
              <a:t>Потенциал</a:t>
            </a:r>
            <a:endParaRPr sz="11000" dirty="0"/>
          </a:p>
        </p:txBody>
      </p:sp>
      <p:grpSp>
        <p:nvGrpSpPr>
          <p:cNvPr id="694" name="Google Shape;694;p53"/>
          <p:cNvGrpSpPr/>
          <p:nvPr/>
        </p:nvGrpSpPr>
        <p:grpSpPr>
          <a:xfrm>
            <a:off x="14868658" y="741514"/>
            <a:ext cx="4183438" cy="510763"/>
            <a:chOff x="14868658" y="741514"/>
            <a:chExt cx="4183438" cy="510763"/>
          </a:xfrm>
        </p:grpSpPr>
        <p:grpSp>
          <p:nvGrpSpPr>
            <p:cNvPr id="695" name="Google Shape;695;p53"/>
            <p:cNvGrpSpPr/>
            <p:nvPr/>
          </p:nvGrpSpPr>
          <p:grpSpPr>
            <a:xfrm>
              <a:off x="14868658" y="741514"/>
              <a:ext cx="2249358" cy="384811"/>
              <a:chOff x="14868658" y="741514"/>
              <a:chExt cx="2249358" cy="384811"/>
            </a:xfrm>
          </p:grpSpPr>
          <p:sp>
            <p:nvSpPr>
              <p:cNvPr id="696" name="Google Shape;696;p53"/>
              <p:cNvSpPr/>
              <p:nvPr/>
            </p:nvSpPr>
            <p:spPr>
              <a:xfrm>
                <a:off x="16985455" y="863648"/>
                <a:ext cx="132561" cy="179669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7" name="Google Shape;697;p53"/>
              <p:cNvSpPr/>
              <p:nvPr/>
            </p:nvSpPr>
            <p:spPr>
              <a:xfrm>
                <a:off x="16807130" y="863278"/>
                <a:ext cx="153293" cy="17524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8" name="Google Shape;698;p53"/>
              <p:cNvSpPr/>
              <p:nvPr/>
            </p:nvSpPr>
            <p:spPr>
              <a:xfrm>
                <a:off x="16749391" y="867722"/>
                <a:ext cx="0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0815" extrusionOk="0">
                    <a:moveTo>
                      <a:pt x="0" y="0"/>
                    </a:moveTo>
                    <a:lnTo>
                      <a:pt x="0" y="170801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9" name="Google Shape;699;p53"/>
              <p:cNvSpPr/>
              <p:nvPr/>
            </p:nvSpPr>
            <p:spPr>
              <a:xfrm>
                <a:off x="16726822" y="793261"/>
                <a:ext cx="45720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46355" extrusionOk="0">
                    <a:moveTo>
                      <a:pt x="29109" y="0"/>
                    </a:moveTo>
                    <a:lnTo>
                      <a:pt x="16125" y="0"/>
                    </a:lnTo>
                    <a:lnTo>
                      <a:pt x="10575" y="2052"/>
                    </a:lnTo>
                    <a:lnTo>
                      <a:pt x="6491" y="6491"/>
                    </a:lnTo>
                    <a:lnTo>
                      <a:pt x="2094" y="10931"/>
                    </a:lnTo>
                    <a:lnTo>
                      <a:pt x="0" y="16397"/>
                    </a:lnTo>
                    <a:lnTo>
                      <a:pt x="0" y="29370"/>
                    </a:lnTo>
                    <a:lnTo>
                      <a:pt x="2094" y="34836"/>
                    </a:lnTo>
                    <a:lnTo>
                      <a:pt x="6491" y="39276"/>
                    </a:lnTo>
                    <a:lnTo>
                      <a:pt x="10994" y="43715"/>
                    </a:lnTo>
                    <a:lnTo>
                      <a:pt x="16125" y="45768"/>
                    </a:lnTo>
                    <a:lnTo>
                      <a:pt x="29109" y="45768"/>
                    </a:lnTo>
                    <a:lnTo>
                      <a:pt x="34553" y="43715"/>
                    </a:lnTo>
                    <a:lnTo>
                      <a:pt x="38637" y="39276"/>
                    </a:lnTo>
                    <a:lnTo>
                      <a:pt x="43035" y="34836"/>
                    </a:lnTo>
                    <a:lnTo>
                      <a:pt x="45119" y="29370"/>
                    </a:lnTo>
                    <a:lnTo>
                      <a:pt x="45119" y="16397"/>
                    </a:lnTo>
                    <a:lnTo>
                      <a:pt x="43035" y="10931"/>
                    </a:lnTo>
                    <a:lnTo>
                      <a:pt x="38637" y="6491"/>
                    </a:lnTo>
                    <a:lnTo>
                      <a:pt x="34553" y="2052"/>
                    </a:lnTo>
                    <a:lnTo>
                      <a:pt x="291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0" name="Google Shape;700;p53"/>
              <p:cNvSpPr/>
              <p:nvPr/>
            </p:nvSpPr>
            <p:spPr>
              <a:xfrm>
                <a:off x="16406094" y="863279"/>
                <a:ext cx="285656" cy="17968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1" name="Google Shape;701;p53"/>
              <p:cNvSpPr/>
              <p:nvPr/>
            </p:nvSpPr>
            <p:spPr>
              <a:xfrm>
                <a:off x="16192698" y="798734"/>
                <a:ext cx="184497" cy="239793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2" name="Google Shape;702;p53"/>
              <p:cNvSpPr/>
              <p:nvPr/>
            </p:nvSpPr>
            <p:spPr>
              <a:xfrm>
                <a:off x="16060138" y="867723"/>
                <a:ext cx="108585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70815" extrusionOk="0">
                    <a:moveTo>
                      <a:pt x="105546" y="0"/>
                    </a:moveTo>
                    <a:lnTo>
                      <a:pt x="62511" y="0"/>
                    </a:lnTo>
                    <a:lnTo>
                      <a:pt x="0" y="84028"/>
                    </a:lnTo>
                    <a:lnTo>
                      <a:pt x="66280" y="170801"/>
                    </a:lnTo>
                    <a:lnTo>
                      <a:pt x="108268" y="170801"/>
                    </a:lnTo>
                    <a:lnTo>
                      <a:pt x="41265" y="83693"/>
                    </a:lnTo>
                    <a:lnTo>
                      <a:pt x="41988" y="83348"/>
                    </a:lnTo>
                    <a:lnTo>
                      <a:pt x="1055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3" name="Google Shape;703;p53"/>
              <p:cNvSpPr/>
              <p:nvPr/>
            </p:nvSpPr>
            <p:spPr>
              <a:xfrm>
                <a:off x="16041023" y="798405"/>
                <a:ext cx="0" cy="24066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0665" extrusionOk="0">
                    <a:moveTo>
                      <a:pt x="0" y="0"/>
                    </a:moveTo>
                    <a:lnTo>
                      <a:pt x="0" y="240139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4" name="Google Shape;704;p53"/>
              <p:cNvSpPr/>
              <p:nvPr/>
            </p:nvSpPr>
            <p:spPr>
              <a:xfrm>
                <a:off x="15822866" y="863019"/>
                <a:ext cx="171408" cy="179669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5" name="Google Shape;705;p53"/>
              <p:cNvSpPr/>
              <p:nvPr/>
            </p:nvSpPr>
            <p:spPr>
              <a:xfrm>
                <a:off x="15626336" y="863018"/>
                <a:ext cx="171513" cy="179669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6" name="Google Shape;706;p53"/>
              <p:cNvSpPr/>
              <p:nvPr/>
            </p:nvSpPr>
            <p:spPr>
              <a:xfrm>
                <a:off x="15381527" y="795871"/>
                <a:ext cx="215899" cy="24594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7" name="Google Shape;707;p53"/>
              <p:cNvSpPr/>
              <p:nvPr/>
            </p:nvSpPr>
            <p:spPr>
              <a:xfrm>
                <a:off x="15061006" y="741515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48061" y="356439"/>
                    </a:moveTo>
                    <a:lnTo>
                      <a:pt x="39998" y="380794"/>
                    </a:lnTo>
                    <a:lnTo>
                      <a:pt x="47642" y="383286"/>
                    </a:lnTo>
                    <a:lnTo>
                      <a:pt x="55705" y="384637"/>
                    </a:lnTo>
                    <a:lnTo>
                      <a:pt x="64081" y="384637"/>
                    </a:lnTo>
                    <a:lnTo>
                      <a:pt x="87153" y="381116"/>
                    </a:lnTo>
                    <a:lnTo>
                      <a:pt x="107422" y="371270"/>
                    </a:lnTo>
                    <a:lnTo>
                      <a:pt x="120759" y="358994"/>
                    </a:lnTo>
                    <a:lnTo>
                      <a:pt x="58427" y="358994"/>
                    </a:lnTo>
                    <a:lnTo>
                      <a:pt x="53087" y="358093"/>
                    </a:lnTo>
                    <a:lnTo>
                      <a:pt x="48061" y="356439"/>
                    </a:lnTo>
                    <a:close/>
                  </a:path>
                  <a:path w="218440" h="384809" extrusionOk="0">
                    <a:moveTo>
                      <a:pt x="191938" y="243175"/>
                    </a:moveTo>
                    <a:lnTo>
                      <a:pt x="146278" y="243175"/>
                    </a:lnTo>
                    <a:lnTo>
                      <a:pt x="152037" y="245102"/>
                    </a:lnTo>
                    <a:lnTo>
                      <a:pt x="156225" y="250254"/>
                    </a:lnTo>
                    <a:lnTo>
                      <a:pt x="159366" y="254013"/>
                    </a:lnTo>
                    <a:lnTo>
                      <a:pt x="160204" y="258096"/>
                    </a:lnTo>
                    <a:lnTo>
                      <a:pt x="160204" y="269237"/>
                    </a:lnTo>
                    <a:lnTo>
                      <a:pt x="137901" y="308047"/>
                    </a:lnTo>
                    <a:lnTo>
                      <a:pt x="115504" y="314807"/>
                    </a:lnTo>
                    <a:lnTo>
                      <a:pt x="113190" y="322388"/>
                    </a:lnTo>
                    <a:lnTo>
                      <a:pt x="106135" y="337044"/>
                    </a:lnTo>
                    <a:lnTo>
                      <a:pt x="94997" y="348634"/>
                    </a:lnTo>
                    <a:lnTo>
                      <a:pt x="80678" y="356253"/>
                    </a:lnTo>
                    <a:lnTo>
                      <a:pt x="64081" y="358994"/>
                    </a:lnTo>
                    <a:lnTo>
                      <a:pt x="120759" y="358994"/>
                    </a:lnTo>
                    <a:lnTo>
                      <a:pt x="123821" y="356176"/>
                    </a:lnTo>
                    <a:lnTo>
                      <a:pt x="135283" y="336911"/>
                    </a:lnTo>
                    <a:lnTo>
                      <a:pt x="155510" y="327216"/>
                    </a:lnTo>
                    <a:lnTo>
                      <a:pt x="171526" y="311866"/>
                    </a:lnTo>
                    <a:lnTo>
                      <a:pt x="182064" y="292120"/>
                    </a:lnTo>
                    <a:lnTo>
                      <a:pt x="185858" y="269237"/>
                    </a:lnTo>
                    <a:lnTo>
                      <a:pt x="185753" y="255856"/>
                    </a:lnTo>
                    <a:lnTo>
                      <a:pt x="183868" y="248966"/>
                    </a:lnTo>
                    <a:lnTo>
                      <a:pt x="191938" y="243175"/>
                    </a:lnTo>
                    <a:close/>
                  </a:path>
                  <a:path w="218440" h="384809" extrusionOk="0">
                    <a:moveTo>
                      <a:pt x="84604" y="256421"/>
                    </a:moveTo>
                    <a:lnTo>
                      <a:pt x="83348" y="256421"/>
                    </a:lnTo>
                    <a:lnTo>
                      <a:pt x="73332" y="258436"/>
                    </a:lnTo>
                    <a:lnTo>
                      <a:pt x="65181" y="263930"/>
                    </a:lnTo>
                    <a:lnTo>
                      <a:pt x="59700" y="272081"/>
                    </a:lnTo>
                    <a:lnTo>
                      <a:pt x="57694" y="282064"/>
                    </a:lnTo>
                    <a:lnTo>
                      <a:pt x="59700" y="292048"/>
                    </a:lnTo>
                    <a:lnTo>
                      <a:pt x="65181" y="300198"/>
                    </a:lnTo>
                    <a:lnTo>
                      <a:pt x="73332" y="305693"/>
                    </a:lnTo>
                    <a:lnTo>
                      <a:pt x="83348" y="307707"/>
                    </a:lnTo>
                    <a:lnTo>
                      <a:pt x="93320" y="305693"/>
                    </a:lnTo>
                    <a:lnTo>
                      <a:pt x="101475" y="300198"/>
                    </a:lnTo>
                    <a:lnTo>
                      <a:pt x="106981" y="292048"/>
                    </a:lnTo>
                    <a:lnTo>
                      <a:pt x="109001" y="282064"/>
                    </a:lnTo>
                    <a:lnTo>
                      <a:pt x="109001" y="278776"/>
                    </a:lnTo>
                    <a:lnTo>
                      <a:pt x="108373" y="275614"/>
                    </a:lnTo>
                    <a:lnTo>
                      <a:pt x="107221" y="272724"/>
                    </a:lnTo>
                    <a:lnTo>
                      <a:pt x="120035" y="256714"/>
                    </a:lnTo>
                    <a:lnTo>
                      <a:pt x="87222" y="256714"/>
                    </a:lnTo>
                    <a:lnTo>
                      <a:pt x="85861" y="256526"/>
                    </a:lnTo>
                    <a:lnTo>
                      <a:pt x="84604" y="256421"/>
                    </a:lnTo>
                    <a:close/>
                  </a:path>
                  <a:path w="218440" h="384809" extrusionOk="0">
                    <a:moveTo>
                      <a:pt x="145744" y="218195"/>
                    </a:moveTo>
                    <a:lnTo>
                      <a:pt x="109518" y="230398"/>
                    </a:lnTo>
                    <a:lnTo>
                      <a:pt x="87222" y="256714"/>
                    </a:lnTo>
                    <a:lnTo>
                      <a:pt x="120035" y="256714"/>
                    </a:lnTo>
                    <a:lnTo>
                      <a:pt x="126907" y="248128"/>
                    </a:lnTo>
                    <a:lnTo>
                      <a:pt x="133608" y="244537"/>
                    </a:lnTo>
                    <a:lnTo>
                      <a:pt x="146278" y="243175"/>
                    </a:lnTo>
                    <a:lnTo>
                      <a:pt x="191938" y="243175"/>
                    </a:lnTo>
                    <a:lnTo>
                      <a:pt x="197711" y="239032"/>
                    </a:lnTo>
                    <a:lnTo>
                      <a:pt x="207138" y="227448"/>
                    </a:lnTo>
                    <a:lnTo>
                      <a:pt x="169534" y="227448"/>
                    </a:lnTo>
                    <a:lnTo>
                      <a:pt x="162050" y="222656"/>
                    </a:lnTo>
                    <a:lnTo>
                      <a:pt x="154045" y="219603"/>
                    </a:lnTo>
                    <a:lnTo>
                      <a:pt x="145744" y="218195"/>
                    </a:lnTo>
                    <a:close/>
                  </a:path>
                  <a:path w="218440" h="384809" extrusionOk="0">
                    <a:moveTo>
                      <a:pt x="207134" y="157178"/>
                    </a:moveTo>
                    <a:lnTo>
                      <a:pt x="169534" y="157178"/>
                    </a:lnTo>
                    <a:lnTo>
                      <a:pt x="178734" y="162998"/>
                    </a:lnTo>
                    <a:lnTo>
                      <a:pt x="185917" y="171128"/>
                    </a:lnTo>
                    <a:lnTo>
                      <a:pt x="190588" y="181067"/>
                    </a:lnTo>
                    <a:lnTo>
                      <a:pt x="192255" y="192318"/>
                    </a:lnTo>
                    <a:lnTo>
                      <a:pt x="190588" y="203563"/>
                    </a:lnTo>
                    <a:lnTo>
                      <a:pt x="185917" y="213500"/>
                    </a:lnTo>
                    <a:lnTo>
                      <a:pt x="178734" y="221628"/>
                    </a:lnTo>
                    <a:lnTo>
                      <a:pt x="169534" y="227448"/>
                    </a:lnTo>
                    <a:lnTo>
                      <a:pt x="207138" y="227448"/>
                    </a:lnTo>
                    <a:lnTo>
                      <a:pt x="208462" y="225821"/>
                    </a:lnTo>
                    <a:lnTo>
                      <a:pt x="215423" y="210020"/>
                    </a:lnTo>
                    <a:lnTo>
                      <a:pt x="217899" y="192318"/>
                    </a:lnTo>
                    <a:lnTo>
                      <a:pt x="215423" y="174611"/>
                    </a:lnTo>
                    <a:lnTo>
                      <a:pt x="208462" y="158810"/>
                    </a:lnTo>
                    <a:lnTo>
                      <a:pt x="207134" y="157178"/>
                    </a:lnTo>
                    <a:close/>
                  </a:path>
                  <a:path w="218440" h="384809" extrusionOk="0">
                    <a:moveTo>
                      <a:pt x="64081" y="0"/>
                    </a:moveTo>
                    <a:lnTo>
                      <a:pt x="25591" y="13428"/>
                    </a:lnTo>
                    <a:lnTo>
                      <a:pt x="3939" y="50107"/>
                    </a:lnTo>
                    <a:lnTo>
                      <a:pt x="0" y="83327"/>
                    </a:lnTo>
                    <a:lnTo>
                      <a:pt x="0" y="110216"/>
                    </a:lnTo>
                    <a:lnTo>
                      <a:pt x="14030" y="150267"/>
                    </a:lnTo>
                    <a:lnTo>
                      <a:pt x="40208" y="182978"/>
                    </a:lnTo>
                    <a:lnTo>
                      <a:pt x="39056" y="185868"/>
                    </a:lnTo>
                    <a:lnTo>
                      <a:pt x="38428" y="189020"/>
                    </a:lnTo>
                    <a:lnTo>
                      <a:pt x="38428" y="192318"/>
                    </a:lnTo>
                    <a:lnTo>
                      <a:pt x="40448" y="202296"/>
                    </a:lnTo>
                    <a:lnTo>
                      <a:pt x="45954" y="210443"/>
                    </a:lnTo>
                    <a:lnTo>
                      <a:pt x="54109" y="215937"/>
                    </a:lnTo>
                    <a:lnTo>
                      <a:pt x="64081" y="217951"/>
                    </a:lnTo>
                    <a:lnTo>
                      <a:pt x="74053" y="215937"/>
                    </a:lnTo>
                    <a:lnTo>
                      <a:pt x="82209" y="210443"/>
                    </a:lnTo>
                    <a:lnTo>
                      <a:pt x="87714" y="202296"/>
                    </a:lnTo>
                    <a:lnTo>
                      <a:pt x="89735" y="192318"/>
                    </a:lnTo>
                    <a:lnTo>
                      <a:pt x="87714" y="182333"/>
                    </a:lnTo>
                    <a:lnTo>
                      <a:pt x="82209" y="174179"/>
                    </a:lnTo>
                    <a:lnTo>
                      <a:pt x="74053" y="168681"/>
                    </a:lnTo>
                    <a:lnTo>
                      <a:pt x="65531" y="166958"/>
                    </a:lnTo>
                    <a:lnTo>
                      <a:pt x="60207" y="166958"/>
                    </a:lnTo>
                    <a:lnTo>
                      <a:pt x="34030" y="134247"/>
                    </a:lnTo>
                    <a:lnTo>
                      <a:pt x="30398" y="128781"/>
                    </a:lnTo>
                    <a:lnTo>
                      <a:pt x="27800" y="122946"/>
                    </a:lnTo>
                    <a:lnTo>
                      <a:pt x="26196" y="116695"/>
                    </a:lnTo>
                    <a:lnTo>
                      <a:pt x="25653" y="110216"/>
                    </a:lnTo>
                    <a:lnTo>
                      <a:pt x="25653" y="83327"/>
                    </a:lnTo>
                    <a:lnTo>
                      <a:pt x="36752" y="38826"/>
                    </a:lnTo>
                    <a:lnTo>
                      <a:pt x="64081" y="25632"/>
                    </a:lnTo>
                    <a:lnTo>
                      <a:pt x="120761" y="25632"/>
                    </a:lnTo>
                    <a:lnTo>
                      <a:pt x="107422" y="13358"/>
                    </a:lnTo>
                    <a:lnTo>
                      <a:pt x="87153" y="3518"/>
                    </a:lnTo>
                    <a:lnTo>
                      <a:pt x="64081" y="0"/>
                    </a:lnTo>
                    <a:close/>
                  </a:path>
                  <a:path w="218440" h="384809" extrusionOk="0">
                    <a:moveTo>
                      <a:pt x="64081" y="166665"/>
                    </a:moveTo>
                    <a:lnTo>
                      <a:pt x="62720" y="166665"/>
                    </a:lnTo>
                    <a:lnTo>
                      <a:pt x="61464" y="166769"/>
                    </a:lnTo>
                    <a:lnTo>
                      <a:pt x="60207" y="166958"/>
                    </a:lnTo>
                    <a:lnTo>
                      <a:pt x="65531" y="166958"/>
                    </a:lnTo>
                    <a:lnTo>
                      <a:pt x="64081" y="166665"/>
                    </a:lnTo>
                    <a:close/>
                  </a:path>
                  <a:path w="218440" h="384809" extrusionOk="0">
                    <a:moveTo>
                      <a:pt x="120043" y="127922"/>
                    </a:moveTo>
                    <a:lnTo>
                      <a:pt x="87222" y="127922"/>
                    </a:lnTo>
                    <a:lnTo>
                      <a:pt x="102195" y="146759"/>
                    </a:lnTo>
                    <a:lnTo>
                      <a:pt x="137378" y="166288"/>
                    </a:lnTo>
                    <a:lnTo>
                      <a:pt x="145744" y="166431"/>
                    </a:lnTo>
                    <a:lnTo>
                      <a:pt x="154045" y="165023"/>
                    </a:lnTo>
                    <a:lnTo>
                      <a:pt x="162050" y="161970"/>
                    </a:lnTo>
                    <a:lnTo>
                      <a:pt x="169534" y="157178"/>
                    </a:lnTo>
                    <a:lnTo>
                      <a:pt x="207134" y="157178"/>
                    </a:lnTo>
                    <a:lnTo>
                      <a:pt x="197711" y="145598"/>
                    </a:lnTo>
                    <a:lnTo>
                      <a:pt x="191934" y="141451"/>
                    </a:lnTo>
                    <a:lnTo>
                      <a:pt x="146278" y="141451"/>
                    </a:lnTo>
                    <a:lnTo>
                      <a:pt x="133608" y="140089"/>
                    </a:lnTo>
                    <a:lnTo>
                      <a:pt x="126907" y="136498"/>
                    </a:lnTo>
                    <a:lnTo>
                      <a:pt x="120043" y="127922"/>
                    </a:lnTo>
                    <a:close/>
                  </a:path>
                  <a:path w="218440" h="384809" extrusionOk="0">
                    <a:moveTo>
                      <a:pt x="120761" y="25632"/>
                    </a:moveTo>
                    <a:lnTo>
                      <a:pt x="64081" y="25632"/>
                    </a:lnTo>
                    <a:lnTo>
                      <a:pt x="80678" y="28373"/>
                    </a:lnTo>
                    <a:lnTo>
                      <a:pt x="94997" y="35992"/>
                    </a:lnTo>
                    <a:lnTo>
                      <a:pt x="106135" y="47582"/>
                    </a:lnTo>
                    <a:lnTo>
                      <a:pt x="113190" y="62238"/>
                    </a:lnTo>
                    <a:lnTo>
                      <a:pt x="115504" y="69819"/>
                    </a:lnTo>
                    <a:lnTo>
                      <a:pt x="123242" y="71202"/>
                    </a:lnTo>
                    <a:lnTo>
                      <a:pt x="137901" y="76579"/>
                    </a:lnTo>
                    <a:lnTo>
                      <a:pt x="149619" y="86420"/>
                    </a:lnTo>
                    <a:lnTo>
                      <a:pt x="157390" y="99698"/>
                    </a:lnTo>
                    <a:lnTo>
                      <a:pt x="160204" y="115389"/>
                    </a:lnTo>
                    <a:lnTo>
                      <a:pt x="160204" y="126530"/>
                    </a:lnTo>
                    <a:lnTo>
                      <a:pt x="159366" y="130613"/>
                    </a:lnTo>
                    <a:lnTo>
                      <a:pt x="156225" y="134372"/>
                    </a:lnTo>
                    <a:lnTo>
                      <a:pt x="152037" y="139524"/>
                    </a:lnTo>
                    <a:lnTo>
                      <a:pt x="146278" y="141451"/>
                    </a:lnTo>
                    <a:lnTo>
                      <a:pt x="191934" y="141451"/>
                    </a:lnTo>
                    <a:lnTo>
                      <a:pt x="183868" y="135660"/>
                    </a:lnTo>
                    <a:lnTo>
                      <a:pt x="185737" y="128840"/>
                    </a:lnTo>
                    <a:lnTo>
                      <a:pt x="171526" y="72756"/>
                    </a:lnTo>
                    <a:lnTo>
                      <a:pt x="135283" y="47715"/>
                    </a:lnTo>
                    <a:lnTo>
                      <a:pt x="123821" y="28448"/>
                    </a:lnTo>
                    <a:lnTo>
                      <a:pt x="120761" y="25632"/>
                    </a:lnTo>
                    <a:close/>
                  </a:path>
                  <a:path w="218440" h="384809" extrusionOk="0">
                    <a:moveTo>
                      <a:pt x="83348" y="76919"/>
                    </a:moveTo>
                    <a:lnTo>
                      <a:pt x="73332" y="78935"/>
                    </a:lnTo>
                    <a:lnTo>
                      <a:pt x="65181" y="84431"/>
                    </a:lnTo>
                    <a:lnTo>
                      <a:pt x="59700" y="92583"/>
                    </a:lnTo>
                    <a:lnTo>
                      <a:pt x="57694" y="102562"/>
                    </a:lnTo>
                    <a:lnTo>
                      <a:pt x="59700" y="112545"/>
                    </a:lnTo>
                    <a:lnTo>
                      <a:pt x="65181" y="120696"/>
                    </a:lnTo>
                    <a:lnTo>
                      <a:pt x="73332" y="126191"/>
                    </a:lnTo>
                    <a:lnTo>
                      <a:pt x="83348" y="128205"/>
                    </a:lnTo>
                    <a:lnTo>
                      <a:pt x="84604" y="128205"/>
                    </a:lnTo>
                    <a:lnTo>
                      <a:pt x="85965" y="128111"/>
                    </a:lnTo>
                    <a:lnTo>
                      <a:pt x="87222" y="127922"/>
                    </a:lnTo>
                    <a:lnTo>
                      <a:pt x="120043" y="127922"/>
                    </a:lnTo>
                    <a:lnTo>
                      <a:pt x="107221" y="111902"/>
                    </a:lnTo>
                    <a:lnTo>
                      <a:pt x="108373" y="109012"/>
                    </a:lnTo>
                    <a:lnTo>
                      <a:pt x="109001" y="105860"/>
                    </a:lnTo>
                    <a:lnTo>
                      <a:pt x="109001" y="102562"/>
                    </a:lnTo>
                    <a:lnTo>
                      <a:pt x="106981" y="92583"/>
                    </a:lnTo>
                    <a:lnTo>
                      <a:pt x="101475" y="84431"/>
                    </a:lnTo>
                    <a:lnTo>
                      <a:pt x="93320" y="78935"/>
                    </a:lnTo>
                    <a:lnTo>
                      <a:pt x="83348" y="769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8" name="Google Shape;708;p53"/>
              <p:cNvSpPr/>
              <p:nvPr/>
            </p:nvSpPr>
            <p:spPr>
              <a:xfrm>
                <a:off x="14868658" y="741514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162194" y="0"/>
                    </a:moveTo>
                    <a:lnTo>
                      <a:pt x="153806" y="0"/>
                    </a:lnTo>
                    <a:lnTo>
                      <a:pt x="130747" y="3519"/>
                    </a:lnTo>
                    <a:lnTo>
                      <a:pt x="110492" y="13362"/>
                    </a:lnTo>
                    <a:lnTo>
                      <a:pt x="94123" y="28452"/>
                    </a:lnTo>
                    <a:lnTo>
                      <a:pt x="82719" y="47715"/>
                    </a:lnTo>
                    <a:lnTo>
                      <a:pt x="62432" y="57410"/>
                    </a:lnTo>
                    <a:lnTo>
                      <a:pt x="46386" y="72760"/>
                    </a:lnTo>
                    <a:lnTo>
                      <a:pt x="35836" y="92506"/>
                    </a:lnTo>
                    <a:lnTo>
                      <a:pt x="32040" y="115389"/>
                    </a:lnTo>
                    <a:lnTo>
                      <a:pt x="32145" y="128770"/>
                    </a:lnTo>
                    <a:lnTo>
                      <a:pt x="34135" y="135660"/>
                    </a:lnTo>
                    <a:lnTo>
                      <a:pt x="20231" y="145594"/>
                    </a:lnTo>
                    <a:lnTo>
                      <a:pt x="9449" y="158805"/>
                    </a:lnTo>
                    <a:lnTo>
                      <a:pt x="2477" y="174606"/>
                    </a:lnTo>
                    <a:lnTo>
                      <a:pt x="0" y="192308"/>
                    </a:lnTo>
                    <a:lnTo>
                      <a:pt x="2477" y="210015"/>
                    </a:lnTo>
                    <a:lnTo>
                      <a:pt x="9449" y="225816"/>
                    </a:lnTo>
                    <a:lnTo>
                      <a:pt x="20231" y="239028"/>
                    </a:lnTo>
                    <a:lnTo>
                      <a:pt x="34135" y="248966"/>
                    </a:lnTo>
                    <a:lnTo>
                      <a:pt x="32165" y="255786"/>
                    </a:lnTo>
                    <a:lnTo>
                      <a:pt x="46386" y="311870"/>
                    </a:lnTo>
                    <a:lnTo>
                      <a:pt x="82719" y="336911"/>
                    </a:lnTo>
                    <a:lnTo>
                      <a:pt x="94123" y="356176"/>
                    </a:lnTo>
                    <a:lnTo>
                      <a:pt x="110492" y="371270"/>
                    </a:lnTo>
                    <a:lnTo>
                      <a:pt x="130747" y="381116"/>
                    </a:lnTo>
                    <a:lnTo>
                      <a:pt x="153806" y="384637"/>
                    </a:lnTo>
                    <a:lnTo>
                      <a:pt x="168109" y="383117"/>
                    </a:lnTo>
                    <a:lnTo>
                      <a:pt x="181023" y="378611"/>
                    </a:lnTo>
                    <a:lnTo>
                      <a:pt x="192347" y="371199"/>
                    </a:lnTo>
                    <a:lnTo>
                      <a:pt x="201878" y="360962"/>
                    </a:lnTo>
                    <a:lnTo>
                      <a:pt x="203027" y="358994"/>
                    </a:lnTo>
                    <a:lnTo>
                      <a:pt x="153806" y="358994"/>
                    </a:lnTo>
                    <a:lnTo>
                      <a:pt x="137260" y="356253"/>
                    </a:lnTo>
                    <a:lnTo>
                      <a:pt x="122939" y="348634"/>
                    </a:lnTo>
                    <a:lnTo>
                      <a:pt x="111778" y="337044"/>
                    </a:lnTo>
                    <a:lnTo>
                      <a:pt x="104708" y="322388"/>
                    </a:lnTo>
                    <a:lnTo>
                      <a:pt x="102405" y="314807"/>
                    </a:lnTo>
                    <a:lnTo>
                      <a:pt x="94656" y="313425"/>
                    </a:lnTo>
                    <a:lnTo>
                      <a:pt x="80002" y="308049"/>
                    </a:lnTo>
                    <a:lnTo>
                      <a:pt x="68283" y="298210"/>
                    </a:lnTo>
                    <a:lnTo>
                      <a:pt x="60510" y="284932"/>
                    </a:lnTo>
                    <a:lnTo>
                      <a:pt x="57694" y="269237"/>
                    </a:lnTo>
                    <a:lnTo>
                      <a:pt x="57694" y="258096"/>
                    </a:lnTo>
                    <a:lnTo>
                      <a:pt x="58532" y="254013"/>
                    </a:lnTo>
                    <a:lnTo>
                      <a:pt x="61673" y="250254"/>
                    </a:lnTo>
                    <a:lnTo>
                      <a:pt x="65861" y="245102"/>
                    </a:lnTo>
                    <a:lnTo>
                      <a:pt x="71620" y="243175"/>
                    </a:lnTo>
                    <a:lnTo>
                      <a:pt x="119950" y="243175"/>
                    </a:lnTo>
                    <a:lnTo>
                      <a:pt x="115703" y="237867"/>
                    </a:lnTo>
                    <a:lnTo>
                      <a:pt x="108394" y="230398"/>
                    </a:lnTo>
                    <a:lnTo>
                      <a:pt x="104108" y="227448"/>
                    </a:lnTo>
                    <a:lnTo>
                      <a:pt x="48375" y="227448"/>
                    </a:lnTo>
                    <a:lnTo>
                      <a:pt x="39170" y="221628"/>
                    </a:lnTo>
                    <a:lnTo>
                      <a:pt x="31988" y="213498"/>
                    </a:lnTo>
                    <a:lnTo>
                      <a:pt x="27319" y="203559"/>
                    </a:lnTo>
                    <a:lnTo>
                      <a:pt x="25653" y="192308"/>
                    </a:lnTo>
                    <a:lnTo>
                      <a:pt x="27319" y="181063"/>
                    </a:lnTo>
                    <a:lnTo>
                      <a:pt x="31988" y="171126"/>
                    </a:lnTo>
                    <a:lnTo>
                      <a:pt x="39170" y="162998"/>
                    </a:lnTo>
                    <a:lnTo>
                      <a:pt x="48375" y="157178"/>
                    </a:lnTo>
                    <a:lnTo>
                      <a:pt x="104111" y="157178"/>
                    </a:lnTo>
                    <a:lnTo>
                      <a:pt x="108394" y="154230"/>
                    </a:lnTo>
                    <a:lnTo>
                      <a:pt x="115703" y="146759"/>
                    </a:lnTo>
                    <a:lnTo>
                      <a:pt x="119950" y="141451"/>
                    </a:lnTo>
                    <a:lnTo>
                      <a:pt x="71620" y="141451"/>
                    </a:lnTo>
                    <a:lnTo>
                      <a:pt x="65861" y="139524"/>
                    </a:lnTo>
                    <a:lnTo>
                      <a:pt x="61673" y="134383"/>
                    </a:lnTo>
                    <a:lnTo>
                      <a:pt x="58532" y="130613"/>
                    </a:lnTo>
                    <a:lnTo>
                      <a:pt x="57694" y="126540"/>
                    </a:lnTo>
                    <a:lnTo>
                      <a:pt x="57694" y="115389"/>
                    </a:lnTo>
                    <a:lnTo>
                      <a:pt x="60510" y="99698"/>
                    </a:lnTo>
                    <a:lnTo>
                      <a:pt x="68283" y="86420"/>
                    </a:lnTo>
                    <a:lnTo>
                      <a:pt x="80002" y="76579"/>
                    </a:lnTo>
                    <a:lnTo>
                      <a:pt x="94656" y="71202"/>
                    </a:lnTo>
                    <a:lnTo>
                      <a:pt x="102405" y="69819"/>
                    </a:lnTo>
                    <a:lnTo>
                      <a:pt x="104708" y="62238"/>
                    </a:lnTo>
                    <a:lnTo>
                      <a:pt x="111778" y="47582"/>
                    </a:lnTo>
                    <a:lnTo>
                      <a:pt x="122939" y="35992"/>
                    </a:lnTo>
                    <a:lnTo>
                      <a:pt x="137260" y="28373"/>
                    </a:lnTo>
                    <a:lnTo>
                      <a:pt x="153806" y="25632"/>
                    </a:lnTo>
                    <a:lnTo>
                      <a:pt x="170777" y="25632"/>
                    </a:lnTo>
                    <a:lnTo>
                      <a:pt x="177900" y="3832"/>
                    </a:lnTo>
                    <a:lnTo>
                      <a:pt x="170350" y="1340"/>
                    </a:lnTo>
                    <a:lnTo>
                      <a:pt x="162194" y="0"/>
                    </a:lnTo>
                    <a:close/>
                  </a:path>
                  <a:path w="218440" h="384809" extrusionOk="0">
                    <a:moveTo>
                      <a:pt x="190564" y="217668"/>
                    </a:moveTo>
                    <a:lnTo>
                      <a:pt x="157691" y="217668"/>
                    </a:lnTo>
                    <a:lnTo>
                      <a:pt x="183868" y="250379"/>
                    </a:lnTo>
                    <a:lnTo>
                      <a:pt x="187522" y="255856"/>
                    </a:lnTo>
                    <a:lnTo>
                      <a:pt x="190151" y="261680"/>
                    </a:lnTo>
                    <a:lnTo>
                      <a:pt x="191790" y="267931"/>
                    </a:lnTo>
                    <a:lnTo>
                      <a:pt x="192350" y="274410"/>
                    </a:lnTo>
                    <a:lnTo>
                      <a:pt x="192350" y="301299"/>
                    </a:lnTo>
                    <a:lnTo>
                      <a:pt x="181146" y="345800"/>
                    </a:lnTo>
                    <a:lnTo>
                      <a:pt x="153806" y="358994"/>
                    </a:lnTo>
                    <a:lnTo>
                      <a:pt x="203027" y="358994"/>
                    </a:lnTo>
                    <a:lnTo>
                      <a:pt x="209059" y="348634"/>
                    </a:lnTo>
                    <a:lnTo>
                      <a:pt x="214064" y="334523"/>
                    </a:lnTo>
                    <a:lnTo>
                      <a:pt x="217030" y="318652"/>
                    </a:lnTo>
                    <a:lnTo>
                      <a:pt x="218003" y="301299"/>
                    </a:lnTo>
                    <a:lnTo>
                      <a:pt x="218003" y="274410"/>
                    </a:lnTo>
                    <a:lnTo>
                      <a:pt x="217076" y="263611"/>
                    </a:lnTo>
                    <a:lnTo>
                      <a:pt x="214352" y="253191"/>
                    </a:lnTo>
                    <a:lnTo>
                      <a:pt x="209919" y="243367"/>
                    </a:lnTo>
                    <a:lnTo>
                      <a:pt x="203868" y="234359"/>
                    </a:lnTo>
                    <a:lnTo>
                      <a:pt x="190564" y="217668"/>
                    </a:lnTo>
                    <a:close/>
                  </a:path>
                  <a:path w="218440" h="384809" extrusionOk="0">
                    <a:moveTo>
                      <a:pt x="119950" y="243175"/>
                    </a:moveTo>
                    <a:lnTo>
                      <a:pt x="71620" y="243175"/>
                    </a:lnTo>
                    <a:lnTo>
                      <a:pt x="84290" y="244537"/>
                    </a:lnTo>
                    <a:lnTo>
                      <a:pt x="91096" y="248128"/>
                    </a:lnTo>
                    <a:lnTo>
                      <a:pt x="110781" y="272724"/>
                    </a:lnTo>
                    <a:lnTo>
                      <a:pt x="109630" y="275614"/>
                    </a:lnTo>
                    <a:lnTo>
                      <a:pt x="109001" y="278776"/>
                    </a:lnTo>
                    <a:lnTo>
                      <a:pt x="109001" y="282064"/>
                    </a:lnTo>
                    <a:lnTo>
                      <a:pt x="111007" y="292048"/>
                    </a:lnTo>
                    <a:lnTo>
                      <a:pt x="116488" y="300198"/>
                    </a:lnTo>
                    <a:lnTo>
                      <a:pt x="124639" y="305693"/>
                    </a:lnTo>
                    <a:lnTo>
                      <a:pt x="134655" y="307707"/>
                    </a:lnTo>
                    <a:lnTo>
                      <a:pt x="144627" y="305693"/>
                    </a:lnTo>
                    <a:lnTo>
                      <a:pt x="152783" y="300198"/>
                    </a:lnTo>
                    <a:lnTo>
                      <a:pt x="158288" y="292048"/>
                    </a:lnTo>
                    <a:lnTo>
                      <a:pt x="160309" y="282064"/>
                    </a:lnTo>
                    <a:lnTo>
                      <a:pt x="158288" y="272085"/>
                    </a:lnTo>
                    <a:lnTo>
                      <a:pt x="152783" y="263934"/>
                    </a:lnTo>
                    <a:lnTo>
                      <a:pt x="144627" y="258437"/>
                    </a:lnTo>
                    <a:lnTo>
                      <a:pt x="136105" y="256714"/>
                    </a:lnTo>
                    <a:lnTo>
                      <a:pt x="130781" y="256714"/>
                    </a:lnTo>
                    <a:lnTo>
                      <a:pt x="119950" y="243175"/>
                    </a:lnTo>
                    <a:close/>
                  </a:path>
                  <a:path w="218440" h="384809" extrusionOk="0">
                    <a:moveTo>
                      <a:pt x="134655" y="256421"/>
                    </a:moveTo>
                    <a:lnTo>
                      <a:pt x="133294" y="256421"/>
                    </a:lnTo>
                    <a:lnTo>
                      <a:pt x="132037" y="256526"/>
                    </a:lnTo>
                    <a:lnTo>
                      <a:pt x="130781" y="256714"/>
                    </a:lnTo>
                    <a:lnTo>
                      <a:pt x="136105" y="256714"/>
                    </a:lnTo>
                    <a:lnTo>
                      <a:pt x="134655" y="256421"/>
                    </a:lnTo>
                    <a:close/>
                  </a:path>
                  <a:path w="218440" h="384809" extrusionOk="0">
                    <a:moveTo>
                      <a:pt x="72151" y="218195"/>
                    </a:moveTo>
                    <a:lnTo>
                      <a:pt x="63858" y="219603"/>
                    </a:lnTo>
                    <a:lnTo>
                      <a:pt x="55857" y="222656"/>
                    </a:lnTo>
                    <a:lnTo>
                      <a:pt x="48375" y="227448"/>
                    </a:lnTo>
                    <a:lnTo>
                      <a:pt x="104108" y="227448"/>
                    </a:lnTo>
                    <a:lnTo>
                      <a:pt x="99877" y="224537"/>
                    </a:lnTo>
                    <a:lnTo>
                      <a:pt x="90475" y="220459"/>
                    </a:lnTo>
                    <a:lnTo>
                      <a:pt x="80510" y="218338"/>
                    </a:lnTo>
                    <a:lnTo>
                      <a:pt x="72151" y="218195"/>
                    </a:lnTo>
                    <a:close/>
                  </a:path>
                  <a:path w="218440" h="384809" extrusionOk="0">
                    <a:moveTo>
                      <a:pt x="153806" y="166675"/>
                    </a:moveTo>
                    <a:lnTo>
                      <a:pt x="143841" y="168689"/>
                    </a:lnTo>
                    <a:lnTo>
                      <a:pt x="135688" y="174183"/>
                    </a:lnTo>
                    <a:lnTo>
                      <a:pt x="130184" y="182330"/>
                    </a:lnTo>
                    <a:lnTo>
                      <a:pt x="128163" y="192308"/>
                    </a:lnTo>
                    <a:lnTo>
                      <a:pt x="130184" y="202293"/>
                    </a:lnTo>
                    <a:lnTo>
                      <a:pt x="135688" y="210447"/>
                    </a:lnTo>
                    <a:lnTo>
                      <a:pt x="143841" y="215945"/>
                    </a:lnTo>
                    <a:lnTo>
                      <a:pt x="153806" y="217961"/>
                    </a:lnTo>
                    <a:lnTo>
                      <a:pt x="155178" y="217961"/>
                    </a:lnTo>
                    <a:lnTo>
                      <a:pt x="156424" y="217857"/>
                    </a:lnTo>
                    <a:lnTo>
                      <a:pt x="157691" y="217668"/>
                    </a:lnTo>
                    <a:lnTo>
                      <a:pt x="190564" y="217668"/>
                    </a:lnTo>
                    <a:lnTo>
                      <a:pt x="177795" y="201648"/>
                    </a:lnTo>
                    <a:lnTo>
                      <a:pt x="178842" y="198758"/>
                    </a:lnTo>
                    <a:lnTo>
                      <a:pt x="179470" y="195606"/>
                    </a:lnTo>
                    <a:lnTo>
                      <a:pt x="179470" y="192308"/>
                    </a:lnTo>
                    <a:lnTo>
                      <a:pt x="177464" y="182330"/>
                    </a:lnTo>
                    <a:lnTo>
                      <a:pt x="171982" y="174183"/>
                    </a:lnTo>
                    <a:lnTo>
                      <a:pt x="163828" y="168689"/>
                    </a:lnTo>
                    <a:lnTo>
                      <a:pt x="153806" y="166675"/>
                    </a:lnTo>
                    <a:close/>
                  </a:path>
                  <a:path w="218440" h="384809" extrusionOk="0">
                    <a:moveTo>
                      <a:pt x="104111" y="157178"/>
                    </a:moveTo>
                    <a:lnTo>
                      <a:pt x="48375" y="157178"/>
                    </a:lnTo>
                    <a:lnTo>
                      <a:pt x="55857" y="161970"/>
                    </a:lnTo>
                    <a:lnTo>
                      <a:pt x="63858" y="165023"/>
                    </a:lnTo>
                    <a:lnTo>
                      <a:pt x="72151" y="166431"/>
                    </a:lnTo>
                    <a:lnTo>
                      <a:pt x="80510" y="166288"/>
                    </a:lnTo>
                    <a:lnTo>
                      <a:pt x="90475" y="164171"/>
                    </a:lnTo>
                    <a:lnTo>
                      <a:pt x="99877" y="160093"/>
                    </a:lnTo>
                    <a:lnTo>
                      <a:pt x="104111" y="157178"/>
                    </a:lnTo>
                    <a:close/>
                  </a:path>
                  <a:path w="218440" h="384809" extrusionOk="0">
                    <a:moveTo>
                      <a:pt x="134655" y="76919"/>
                    </a:moveTo>
                    <a:lnTo>
                      <a:pt x="124639" y="78933"/>
                    </a:lnTo>
                    <a:lnTo>
                      <a:pt x="116488" y="84428"/>
                    </a:lnTo>
                    <a:lnTo>
                      <a:pt x="111007" y="92578"/>
                    </a:lnTo>
                    <a:lnTo>
                      <a:pt x="109001" y="102562"/>
                    </a:lnTo>
                    <a:lnTo>
                      <a:pt x="109001" y="105860"/>
                    </a:lnTo>
                    <a:lnTo>
                      <a:pt x="109630" y="109012"/>
                    </a:lnTo>
                    <a:lnTo>
                      <a:pt x="110781" y="111902"/>
                    </a:lnTo>
                    <a:lnTo>
                      <a:pt x="91096" y="136498"/>
                    </a:lnTo>
                    <a:lnTo>
                      <a:pt x="84290" y="140100"/>
                    </a:lnTo>
                    <a:lnTo>
                      <a:pt x="71620" y="141451"/>
                    </a:lnTo>
                    <a:lnTo>
                      <a:pt x="119950" y="141451"/>
                    </a:lnTo>
                    <a:lnTo>
                      <a:pt x="130781" y="127912"/>
                    </a:lnTo>
                    <a:lnTo>
                      <a:pt x="136106" y="127912"/>
                    </a:lnTo>
                    <a:lnTo>
                      <a:pt x="144627" y="126191"/>
                    </a:lnTo>
                    <a:lnTo>
                      <a:pt x="152783" y="120696"/>
                    </a:lnTo>
                    <a:lnTo>
                      <a:pt x="158288" y="112545"/>
                    </a:lnTo>
                    <a:lnTo>
                      <a:pt x="160309" y="102562"/>
                    </a:lnTo>
                    <a:lnTo>
                      <a:pt x="158288" y="92578"/>
                    </a:lnTo>
                    <a:lnTo>
                      <a:pt x="152783" y="84428"/>
                    </a:lnTo>
                    <a:lnTo>
                      <a:pt x="144627" y="78933"/>
                    </a:lnTo>
                    <a:lnTo>
                      <a:pt x="134655" y="76919"/>
                    </a:lnTo>
                    <a:close/>
                  </a:path>
                  <a:path w="218440" h="384809" extrusionOk="0">
                    <a:moveTo>
                      <a:pt x="136106" y="127912"/>
                    </a:moveTo>
                    <a:lnTo>
                      <a:pt x="130781" y="127912"/>
                    </a:lnTo>
                    <a:lnTo>
                      <a:pt x="132037" y="128100"/>
                    </a:lnTo>
                    <a:lnTo>
                      <a:pt x="133294" y="128205"/>
                    </a:lnTo>
                    <a:lnTo>
                      <a:pt x="134655" y="128205"/>
                    </a:lnTo>
                    <a:lnTo>
                      <a:pt x="136106" y="127912"/>
                    </a:lnTo>
                    <a:close/>
                  </a:path>
                  <a:path w="218440" h="384809" extrusionOk="0">
                    <a:moveTo>
                      <a:pt x="170777" y="25632"/>
                    </a:moveTo>
                    <a:lnTo>
                      <a:pt x="159471" y="25632"/>
                    </a:lnTo>
                    <a:lnTo>
                      <a:pt x="164916" y="26533"/>
                    </a:lnTo>
                    <a:lnTo>
                      <a:pt x="169942" y="28187"/>
                    </a:lnTo>
                    <a:lnTo>
                      <a:pt x="170777" y="256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709" name="Google Shape;709;p53"/>
            <p:cNvGrpSpPr/>
            <p:nvPr/>
          </p:nvGrpSpPr>
          <p:grpSpPr>
            <a:xfrm>
              <a:off x="17528366" y="762876"/>
              <a:ext cx="1523730" cy="489401"/>
              <a:chOff x="17528366" y="762876"/>
              <a:chExt cx="1523730" cy="489401"/>
            </a:xfrm>
          </p:grpSpPr>
          <p:sp>
            <p:nvSpPr>
              <p:cNvPr id="710" name="Google Shape;710;p53"/>
              <p:cNvSpPr/>
              <p:nvPr/>
            </p:nvSpPr>
            <p:spPr>
              <a:xfrm>
                <a:off x="18946550" y="1102188"/>
                <a:ext cx="105546" cy="137294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1" name="Google Shape;711;p53"/>
              <p:cNvSpPr/>
              <p:nvPr/>
            </p:nvSpPr>
            <p:spPr>
              <a:xfrm>
                <a:off x="18639120" y="1102188"/>
                <a:ext cx="284907" cy="105336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2" name="Google Shape;712;p53"/>
              <p:cNvSpPr/>
              <p:nvPr/>
            </p:nvSpPr>
            <p:spPr>
              <a:xfrm>
                <a:off x="18511367" y="1102188"/>
                <a:ext cx="105546" cy="150089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3" name="Google Shape;713;p53"/>
              <p:cNvSpPr/>
              <p:nvPr/>
            </p:nvSpPr>
            <p:spPr>
              <a:xfrm>
                <a:off x="18880577" y="867760"/>
                <a:ext cx="158110" cy="175345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4" name="Google Shape;714;p53"/>
              <p:cNvSpPr/>
              <p:nvPr/>
            </p:nvSpPr>
            <p:spPr>
              <a:xfrm>
                <a:off x="18749691" y="867765"/>
                <a:ext cx="107012" cy="170874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5" name="Google Shape;715;p53"/>
              <p:cNvSpPr/>
              <p:nvPr/>
            </p:nvSpPr>
            <p:spPr>
              <a:xfrm>
                <a:off x="18667494" y="995168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3"/>
                    </a:lnTo>
                    <a:lnTo>
                      <a:pt x="1876" y="14617"/>
                    </a:lnTo>
                    <a:lnTo>
                      <a:pt x="0" y="23957"/>
                    </a:lnTo>
                    <a:lnTo>
                      <a:pt x="1876" y="33301"/>
                    </a:lnTo>
                    <a:lnTo>
                      <a:pt x="7002" y="40914"/>
                    </a:lnTo>
                    <a:lnTo>
                      <a:pt x="14621" y="46038"/>
                    </a:lnTo>
                    <a:lnTo>
                      <a:pt x="23978" y="47914"/>
                    </a:lnTo>
                    <a:lnTo>
                      <a:pt x="33290" y="46038"/>
                    </a:lnTo>
                    <a:lnTo>
                      <a:pt x="40914" y="40914"/>
                    </a:lnTo>
                    <a:lnTo>
                      <a:pt x="46065" y="33301"/>
                    </a:lnTo>
                    <a:lnTo>
                      <a:pt x="47956" y="23957"/>
                    </a:lnTo>
                    <a:lnTo>
                      <a:pt x="46065" y="14617"/>
                    </a:lnTo>
                    <a:lnTo>
                      <a:pt x="40914" y="7003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6" name="Google Shape;716;p53"/>
              <p:cNvSpPr/>
              <p:nvPr/>
            </p:nvSpPr>
            <p:spPr>
              <a:xfrm>
                <a:off x="18613620" y="797535"/>
                <a:ext cx="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1300" extrusionOk="0">
                    <a:moveTo>
                      <a:pt x="0" y="0"/>
                    </a:moveTo>
                    <a:lnTo>
                      <a:pt x="0" y="241228"/>
                    </a:lnTo>
                  </a:path>
                </a:pathLst>
              </a:custGeom>
              <a:noFill/>
              <a:ln w="354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7" name="Google Shape;717;p53"/>
              <p:cNvSpPr/>
              <p:nvPr/>
            </p:nvSpPr>
            <p:spPr>
              <a:xfrm>
                <a:off x="18539588" y="867764"/>
                <a:ext cx="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1450" extrusionOk="0">
                    <a:moveTo>
                      <a:pt x="0" y="0"/>
                    </a:moveTo>
                    <a:lnTo>
                      <a:pt x="0" y="170874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8" name="Google Shape;718;p53"/>
              <p:cNvSpPr/>
              <p:nvPr/>
            </p:nvSpPr>
            <p:spPr>
              <a:xfrm>
                <a:off x="18515563" y="791524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5"/>
                    </a:lnTo>
                    <a:lnTo>
                      <a:pt x="1876" y="14621"/>
                    </a:lnTo>
                    <a:lnTo>
                      <a:pt x="0" y="23967"/>
                    </a:lnTo>
                    <a:lnTo>
                      <a:pt x="1891" y="33308"/>
                    </a:lnTo>
                    <a:lnTo>
                      <a:pt x="7041" y="40921"/>
                    </a:lnTo>
                    <a:lnTo>
                      <a:pt x="14665" y="46047"/>
                    </a:lnTo>
                    <a:lnTo>
                      <a:pt x="23978" y="47925"/>
                    </a:lnTo>
                    <a:lnTo>
                      <a:pt x="33335" y="46047"/>
                    </a:lnTo>
                    <a:lnTo>
                      <a:pt x="40954" y="40921"/>
                    </a:lnTo>
                    <a:lnTo>
                      <a:pt x="46080" y="33308"/>
                    </a:lnTo>
                    <a:lnTo>
                      <a:pt x="47956" y="23967"/>
                    </a:lnTo>
                    <a:lnTo>
                      <a:pt x="46065" y="14621"/>
                    </a:lnTo>
                    <a:lnTo>
                      <a:pt x="40914" y="7005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9" name="Google Shape;719;p53"/>
              <p:cNvSpPr/>
              <p:nvPr/>
            </p:nvSpPr>
            <p:spPr>
              <a:xfrm>
                <a:off x="18303213" y="863418"/>
                <a:ext cx="180203" cy="179690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0" name="Google Shape;720;p53"/>
              <p:cNvSpPr/>
              <p:nvPr/>
            </p:nvSpPr>
            <p:spPr>
              <a:xfrm>
                <a:off x="18007406" y="863418"/>
                <a:ext cx="266700" cy="17526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75259" extrusionOk="0">
                    <a:moveTo>
                      <a:pt x="34972" y="4345"/>
                    </a:moveTo>
                    <a:lnTo>
                      <a:pt x="0" y="4345"/>
                    </a:lnTo>
                    <a:lnTo>
                      <a:pt x="0" y="175219"/>
                    </a:lnTo>
                    <a:lnTo>
                      <a:pt x="34972" y="175219"/>
                    </a:lnTo>
                    <a:lnTo>
                      <a:pt x="34972" y="75275"/>
                    </a:lnTo>
                    <a:lnTo>
                      <a:pt x="38166" y="59554"/>
                    </a:lnTo>
                    <a:lnTo>
                      <a:pt x="46857" y="46713"/>
                    </a:lnTo>
                    <a:lnTo>
                      <a:pt x="59710" y="38054"/>
                    </a:lnTo>
                    <a:lnTo>
                      <a:pt x="75390" y="34878"/>
                    </a:lnTo>
                    <a:lnTo>
                      <a:pt x="255418" y="34878"/>
                    </a:lnTo>
                    <a:lnTo>
                      <a:pt x="250613" y="27245"/>
                    </a:lnTo>
                    <a:lnTo>
                      <a:pt x="133304" y="27245"/>
                    </a:lnTo>
                    <a:lnTo>
                      <a:pt x="123105" y="16324"/>
                    </a:lnTo>
                    <a:lnTo>
                      <a:pt x="34972" y="16324"/>
                    </a:lnTo>
                    <a:lnTo>
                      <a:pt x="34972" y="4345"/>
                    </a:lnTo>
                    <a:close/>
                  </a:path>
                  <a:path w="266700" h="175259" extrusionOk="0">
                    <a:moveTo>
                      <a:pt x="191198" y="34878"/>
                    </a:moveTo>
                    <a:lnTo>
                      <a:pt x="75390" y="34878"/>
                    </a:lnTo>
                    <a:lnTo>
                      <a:pt x="91072" y="38068"/>
                    </a:lnTo>
                    <a:lnTo>
                      <a:pt x="103928" y="46752"/>
                    </a:lnTo>
                    <a:lnTo>
                      <a:pt x="112623" y="59598"/>
                    </a:lnTo>
                    <a:lnTo>
                      <a:pt x="115818" y="75275"/>
                    </a:lnTo>
                    <a:lnTo>
                      <a:pt x="115818" y="175219"/>
                    </a:lnTo>
                    <a:lnTo>
                      <a:pt x="150686" y="175219"/>
                    </a:lnTo>
                    <a:lnTo>
                      <a:pt x="150686" y="75275"/>
                    </a:lnTo>
                    <a:lnTo>
                      <a:pt x="153896" y="59554"/>
                    </a:lnTo>
                    <a:lnTo>
                      <a:pt x="162622" y="46713"/>
                    </a:lnTo>
                    <a:lnTo>
                      <a:pt x="175507" y="38054"/>
                    </a:lnTo>
                    <a:lnTo>
                      <a:pt x="191198" y="34878"/>
                    </a:lnTo>
                    <a:close/>
                  </a:path>
                  <a:path w="266700" h="175259" extrusionOk="0">
                    <a:moveTo>
                      <a:pt x="255418" y="34878"/>
                    </a:moveTo>
                    <a:lnTo>
                      <a:pt x="191198" y="34878"/>
                    </a:lnTo>
                    <a:lnTo>
                      <a:pt x="206878" y="38068"/>
                    </a:lnTo>
                    <a:lnTo>
                      <a:pt x="219731" y="46752"/>
                    </a:lnTo>
                    <a:lnTo>
                      <a:pt x="228422" y="59598"/>
                    </a:lnTo>
                    <a:lnTo>
                      <a:pt x="231615" y="75275"/>
                    </a:lnTo>
                    <a:lnTo>
                      <a:pt x="231615" y="175219"/>
                    </a:lnTo>
                    <a:lnTo>
                      <a:pt x="266484" y="175219"/>
                    </a:lnTo>
                    <a:lnTo>
                      <a:pt x="266484" y="75275"/>
                    </a:lnTo>
                    <a:lnTo>
                      <a:pt x="261280" y="44191"/>
                    </a:lnTo>
                    <a:lnTo>
                      <a:pt x="255418" y="34878"/>
                    </a:lnTo>
                    <a:close/>
                  </a:path>
                  <a:path w="266700" h="175259" extrusionOk="0">
                    <a:moveTo>
                      <a:pt x="193292" y="0"/>
                    </a:moveTo>
                    <a:lnTo>
                      <a:pt x="176031" y="1911"/>
                    </a:lnTo>
                    <a:lnTo>
                      <a:pt x="159768" y="7367"/>
                    </a:lnTo>
                    <a:lnTo>
                      <a:pt x="145270" y="15951"/>
                    </a:lnTo>
                    <a:lnTo>
                      <a:pt x="133304" y="27245"/>
                    </a:lnTo>
                    <a:lnTo>
                      <a:pt x="250613" y="27245"/>
                    </a:lnTo>
                    <a:lnTo>
                      <a:pt x="246344" y="20462"/>
                    </a:lnTo>
                    <a:lnTo>
                      <a:pt x="223180" y="5321"/>
                    </a:lnTo>
                    <a:lnTo>
                      <a:pt x="193292" y="0"/>
                    </a:lnTo>
                    <a:close/>
                  </a:path>
                  <a:path w="266700" h="175259" extrusionOk="0">
                    <a:moveTo>
                      <a:pt x="77390" y="0"/>
                    </a:moveTo>
                    <a:lnTo>
                      <a:pt x="63322" y="1525"/>
                    </a:lnTo>
                    <a:lnTo>
                      <a:pt x="51504" y="5429"/>
                    </a:lnTo>
                    <a:lnTo>
                      <a:pt x="42026" y="10698"/>
                    </a:lnTo>
                    <a:lnTo>
                      <a:pt x="34972" y="16324"/>
                    </a:lnTo>
                    <a:lnTo>
                      <a:pt x="123105" y="16324"/>
                    </a:lnTo>
                    <a:lnTo>
                      <a:pt x="122711" y="15902"/>
                    </a:lnTo>
                    <a:lnTo>
                      <a:pt x="109898" y="7324"/>
                    </a:lnTo>
                    <a:lnTo>
                      <a:pt x="94810" y="1895"/>
                    </a:lnTo>
                    <a:lnTo>
                      <a:pt x="773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1" name="Google Shape;721;p53"/>
              <p:cNvSpPr/>
              <p:nvPr/>
            </p:nvSpPr>
            <p:spPr>
              <a:xfrm>
                <a:off x="17528366" y="762876"/>
                <a:ext cx="375285" cy="375285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375284" extrusionOk="0">
                    <a:moveTo>
                      <a:pt x="187533" y="0"/>
                    </a:moveTo>
                    <a:lnTo>
                      <a:pt x="137757" y="6707"/>
                    </a:lnTo>
                    <a:lnTo>
                      <a:pt x="92981" y="25629"/>
                    </a:lnTo>
                    <a:lnTo>
                      <a:pt x="55011" y="54964"/>
                    </a:lnTo>
                    <a:lnTo>
                      <a:pt x="25653" y="92911"/>
                    </a:lnTo>
                    <a:lnTo>
                      <a:pt x="6714" y="137670"/>
                    </a:lnTo>
                    <a:lnTo>
                      <a:pt x="0" y="187439"/>
                    </a:lnTo>
                    <a:lnTo>
                      <a:pt x="6724" y="237224"/>
                    </a:lnTo>
                    <a:lnTo>
                      <a:pt x="25653" y="281937"/>
                    </a:lnTo>
                    <a:lnTo>
                      <a:pt x="55011" y="319856"/>
                    </a:lnTo>
                    <a:lnTo>
                      <a:pt x="92981" y="349164"/>
                    </a:lnTo>
                    <a:lnTo>
                      <a:pt x="137757" y="368064"/>
                    </a:lnTo>
                    <a:lnTo>
                      <a:pt x="187533" y="374763"/>
                    </a:lnTo>
                    <a:lnTo>
                      <a:pt x="215646" y="372667"/>
                    </a:lnTo>
                    <a:lnTo>
                      <a:pt x="242885" y="366453"/>
                    </a:lnTo>
                    <a:lnTo>
                      <a:pt x="268887" y="356232"/>
                    </a:lnTo>
                    <a:lnTo>
                      <a:pt x="293289" y="342115"/>
                    </a:lnTo>
                    <a:lnTo>
                      <a:pt x="293813" y="341759"/>
                    </a:lnTo>
                    <a:lnTo>
                      <a:pt x="289070" y="336241"/>
                    </a:lnTo>
                    <a:lnTo>
                      <a:pt x="187533" y="336241"/>
                    </a:lnTo>
                    <a:lnTo>
                      <a:pt x="140514" y="328634"/>
                    </a:lnTo>
                    <a:lnTo>
                      <a:pt x="99621" y="307464"/>
                    </a:lnTo>
                    <a:lnTo>
                      <a:pt x="67338" y="275206"/>
                    </a:lnTo>
                    <a:lnTo>
                      <a:pt x="46148" y="234334"/>
                    </a:lnTo>
                    <a:lnTo>
                      <a:pt x="38532" y="187324"/>
                    </a:lnTo>
                    <a:lnTo>
                      <a:pt x="46148" y="140313"/>
                    </a:lnTo>
                    <a:lnTo>
                      <a:pt x="67338" y="99441"/>
                    </a:lnTo>
                    <a:lnTo>
                      <a:pt x="99621" y="67183"/>
                    </a:lnTo>
                    <a:lnTo>
                      <a:pt x="140514" y="46013"/>
                    </a:lnTo>
                    <a:lnTo>
                      <a:pt x="187533" y="38407"/>
                    </a:lnTo>
                    <a:lnTo>
                      <a:pt x="298709" y="38407"/>
                    </a:lnTo>
                    <a:lnTo>
                      <a:pt x="282155" y="25624"/>
                    </a:lnTo>
                    <a:lnTo>
                      <a:pt x="237353" y="6706"/>
                    </a:lnTo>
                    <a:lnTo>
                      <a:pt x="187533" y="0"/>
                    </a:lnTo>
                    <a:close/>
                  </a:path>
                  <a:path w="375284" h="375284" extrusionOk="0">
                    <a:moveTo>
                      <a:pt x="268578" y="312398"/>
                    </a:moveTo>
                    <a:lnTo>
                      <a:pt x="268054" y="312639"/>
                    </a:lnTo>
                    <a:lnTo>
                      <a:pt x="249352" y="322816"/>
                    </a:lnTo>
                    <a:lnTo>
                      <a:pt x="229525" y="330208"/>
                    </a:lnTo>
                    <a:lnTo>
                      <a:pt x="208833" y="334716"/>
                    </a:lnTo>
                    <a:lnTo>
                      <a:pt x="187533" y="336241"/>
                    </a:lnTo>
                    <a:lnTo>
                      <a:pt x="289070" y="336241"/>
                    </a:lnTo>
                    <a:lnTo>
                      <a:pt x="268578" y="312398"/>
                    </a:lnTo>
                    <a:close/>
                  </a:path>
                  <a:path w="375284" h="375284" extrusionOk="0">
                    <a:moveTo>
                      <a:pt x="359261" y="254149"/>
                    </a:moveTo>
                    <a:lnTo>
                      <a:pt x="254651" y="254149"/>
                    </a:lnTo>
                    <a:lnTo>
                      <a:pt x="263675" y="265140"/>
                    </a:lnTo>
                    <a:lnTo>
                      <a:pt x="274770" y="273631"/>
                    </a:lnTo>
                    <a:lnTo>
                      <a:pt x="287536" y="279368"/>
                    </a:lnTo>
                    <a:lnTo>
                      <a:pt x="301571" y="282096"/>
                    </a:lnTo>
                    <a:lnTo>
                      <a:pt x="305016" y="282336"/>
                    </a:lnTo>
                    <a:lnTo>
                      <a:pt x="306692" y="282336"/>
                    </a:lnTo>
                    <a:lnTo>
                      <a:pt x="344701" y="269541"/>
                    </a:lnTo>
                    <a:lnTo>
                      <a:pt x="359261" y="254149"/>
                    </a:lnTo>
                    <a:close/>
                  </a:path>
                  <a:path w="375284" h="375284" extrusionOk="0">
                    <a:moveTo>
                      <a:pt x="187428" y="92541"/>
                    </a:moveTo>
                    <a:lnTo>
                      <a:pt x="150563" y="100002"/>
                    </a:lnTo>
                    <a:lnTo>
                      <a:pt x="120402" y="120335"/>
                    </a:lnTo>
                    <a:lnTo>
                      <a:pt x="100037" y="150467"/>
                    </a:lnTo>
                    <a:lnTo>
                      <a:pt x="92562" y="187324"/>
                    </a:lnTo>
                    <a:lnTo>
                      <a:pt x="100037" y="224179"/>
                    </a:lnTo>
                    <a:lnTo>
                      <a:pt x="120402" y="254307"/>
                    </a:lnTo>
                    <a:lnTo>
                      <a:pt x="150563" y="274637"/>
                    </a:lnTo>
                    <a:lnTo>
                      <a:pt x="187428" y="282096"/>
                    </a:lnTo>
                    <a:lnTo>
                      <a:pt x="206148" y="280256"/>
                    </a:lnTo>
                    <a:lnTo>
                      <a:pt x="223867" y="274860"/>
                    </a:lnTo>
                    <a:lnTo>
                      <a:pt x="240172" y="266096"/>
                    </a:lnTo>
                    <a:lnTo>
                      <a:pt x="254651" y="254149"/>
                    </a:lnTo>
                    <a:lnTo>
                      <a:pt x="359261" y="254149"/>
                    </a:lnTo>
                    <a:lnTo>
                      <a:pt x="359364" y="254021"/>
                    </a:lnTo>
                    <a:lnTo>
                      <a:pt x="364849" y="244450"/>
                    </a:lnTo>
                    <a:lnTo>
                      <a:pt x="365097" y="243814"/>
                    </a:lnTo>
                    <a:lnTo>
                      <a:pt x="304702" y="243814"/>
                    </a:lnTo>
                    <a:lnTo>
                      <a:pt x="304226" y="243699"/>
                    </a:lnTo>
                    <a:lnTo>
                      <a:pt x="187533" y="243699"/>
                    </a:lnTo>
                    <a:lnTo>
                      <a:pt x="165611" y="239266"/>
                    </a:lnTo>
                    <a:lnTo>
                      <a:pt x="147704" y="227181"/>
                    </a:lnTo>
                    <a:lnTo>
                      <a:pt x="135629" y="209261"/>
                    </a:lnTo>
                    <a:lnTo>
                      <a:pt x="131200" y="187324"/>
                    </a:lnTo>
                    <a:lnTo>
                      <a:pt x="135629" y="165386"/>
                    </a:lnTo>
                    <a:lnTo>
                      <a:pt x="147704" y="147466"/>
                    </a:lnTo>
                    <a:lnTo>
                      <a:pt x="165611" y="135381"/>
                    </a:lnTo>
                    <a:lnTo>
                      <a:pt x="187533" y="130948"/>
                    </a:lnTo>
                    <a:lnTo>
                      <a:pt x="261659" y="130948"/>
                    </a:lnTo>
                    <a:lnTo>
                      <a:pt x="254494" y="120335"/>
                    </a:lnTo>
                    <a:lnTo>
                      <a:pt x="224338" y="100002"/>
                    </a:lnTo>
                    <a:lnTo>
                      <a:pt x="187428" y="92541"/>
                    </a:lnTo>
                    <a:close/>
                  </a:path>
                  <a:path w="375284" h="375284" extrusionOk="0">
                    <a:moveTo>
                      <a:pt x="298709" y="38407"/>
                    </a:moveTo>
                    <a:lnTo>
                      <a:pt x="187533" y="38407"/>
                    </a:lnTo>
                    <a:lnTo>
                      <a:pt x="234603" y="46013"/>
                    </a:lnTo>
                    <a:lnTo>
                      <a:pt x="275527" y="67183"/>
                    </a:lnTo>
                    <a:lnTo>
                      <a:pt x="307826" y="99441"/>
                    </a:lnTo>
                    <a:lnTo>
                      <a:pt x="329022" y="140313"/>
                    </a:lnTo>
                    <a:lnTo>
                      <a:pt x="336638" y="187324"/>
                    </a:lnTo>
                    <a:lnTo>
                      <a:pt x="336421" y="195340"/>
                    </a:lnTo>
                    <a:lnTo>
                      <a:pt x="320932" y="239174"/>
                    </a:lnTo>
                    <a:lnTo>
                      <a:pt x="304702" y="243814"/>
                    </a:lnTo>
                    <a:lnTo>
                      <a:pt x="365097" y="243814"/>
                    </a:lnTo>
                    <a:lnTo>
                      <a:pt x="368994" y="233835"/>
                    </a:lnTo>
                    <a:lnTo>
                      <a:pt x="371088" y="225961"/>
                    </a:lnTo>
                    <a:lnTo>
                      <a:pt x="371088" y="225731"/>
                    </a:lnTo>
                    <a:lnTo>
                      <a:pt x="372858" y="216789"/>
                    </a:lnTo>
                    <a:lnTo>
                      <a:pt x="374098" y="207583"/>
                    </a:lnTo>
                    <a:lnTo>
                      <a:pt x="374828" y="197850"/>
                    </a:lnTo>
                    <a:lnTo>
                      <a:pt x="375067" y="187324"/>
                    </a:lnTo>
                    <a:lnTo>
                      <a:pt x="368396" y="137603"/>
                    </a:lnTo>
                    <a:lnTo>
                      <a:pt x="349483" y="92877"/>
                    </a:lnTo>
                    <a:lnTo>
                      <a:pt x="320134" y="54949"/>
                    </a:lnTo>
                    <a:lnTo>
                      <a:pt x="298709" y="38407"/>
                    </a:lnTo>
                    <a:close/>
                  </a:path>
                  <a:path w="375284" h="375284" extrusionOk="0">
                    <a:moveTo>
                      <a:pt x="261659" y="130948"/>
                    </a:moveTo>
                    <a:lnTo>
                      <a:pt x="187533" y="130948"/>
                    </a:lnTo>
                    <a:lnTo>
                      <a:pt x="209517" y="135397"/>
                    </a:lnTo>
                    <a:lnTo>
                      <a:pt x="227459" y="147509"/>
                    </a:lnTo>
                    <a:lnTo>
                      <a:pt x="239549" y="165435"/>
                    </a:lnTo>
                    <a:lnTo>
                      <a:pt x="243982" y="187324"/>
                    </a:lnTo>
                    <a:lnTo>
                      <a:pt x="239549" y="209261"/>
                    </a:lnTo>
                    <a:lnTo>
                      <a:pt x="227459" y="227181"/>
                    </a:lnTo>
                    <a:lnTo>
                      <a:pt x="209517" y="239266"/>
                    </a:lnTo>
                    <a:lnTo>
                      <a:pt x="187533" y="243699"/>
                    </a:lnTo>
                    <a:lnTo>
                      <a:pt x="304226" y="243699"/>
                    </a:lnTo>
                    <a:lnTo>
                      <a:pt x="296888" y="241924"/>
                    </a:lnTo>
                    <a:lnTo>
                      <a:pt x="289677" y="237199"/>
                    </a:lnTo>
                    <a:lnTo>
                      <a:pt x="284401" y="229329"/>
                    </a:lnTo>
                    <a:lnTo>
                      <a:pt x="282295" y="217857"/>
                    </a:lnTo>
                    <a:lnTo>
                      <a:pt x="282295" y="187324"/>
                    </a:lnTo>
                    <a:lnTo>
                      <a:pt x="274834" y="150467"/>
                    </a:lnTo>
                    <a:lnTo>
                      <a:pt x="261659" y="130948"/>
                    </a:lnTo>
                    <a:close/>
                  </a:path>
                </a:pathLst>
              </a:custGeom>
              <a:solidFill>
                <a:srgbClr val="FC2C3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722" name="Google Shape;722;p53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3" name="Google Shape;723;p53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4" name="Google Shape;724;p53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53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53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</p:spTree>
    <p:extLst>
      <p:ext uri="{BB962C8B-B14F-4D97-AF65-F5344CB8AC3E}">
        <p14:creationId xmlns:p14="http://schemas.microsoft.com/office/powerpoint/2010/main" val="2455262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/>
            <a:r>
              <a:rPr lang="ru-RU" dirty="0"/>
              <a:t>Пример 1. Власть </a:t>
            </a:r>
            <a:r>
              <a:rPr lang="ru-RU" dirty="0" err="1"/>
              <a:t>Бейджа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597A550B-39DD-A447-B1CA-3421CDF666F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80872" y="3059275"/>
            <a:ext cx="7942356" cy="727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444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 2. Экспертное лидерство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541DE82-9255-264E-A5A3-4EDF3D6450DC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13605" b="13169"/>
          <a:stretch/>
        </p:blipFill>
        <p:spPr>
          <a:xfrm>
            <a:off x="2721768" y="2718934"/>
            <a:ext cx="14660563" cy="8588224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08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 3. Командный </a:t>
            </a:r>
            <a:r>
              <a:rPr lang="ru-RU" sz="6600" b="1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коучинг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6208F1-E3BD-7048-8C67-E33B77972D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784897" y="2816839"/>
            <a:ext cx="12534305" cy="835620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683494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6" name="Google Shape;1226;p67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27" name="Google Shape;1227;p67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8" name="Google Shape;1228;p67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9" name="Google Shape;1229;p67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0" name="Google Shape;1230;p67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1" name="Google Shape;1231;p67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2" name="Google Shape;1232;p67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3" name="Google Shape;1233;p67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4" name="Google Shape;1234;p67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5" name="Google Shape;1235;p67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6" name="Google Shape;1236;p67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7" name="Google Shape;1237;p67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8" name="Google Shape;1238;p67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9" name="Google Shape;1239;p67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0" name="Google Shape;1240;p67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1" name="Google Shape;1241;p67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2" name="Google Shape;1242;p67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3" name="Google Shape;1243;p67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4" name="Google Shape;1244;p67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5" name="Google Shape;1245;p67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6" name="Google Shape;1246;p67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7" name="Google Shape;1247;p67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8" name="Google Shape;1248;p67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9" name="Google Shape;1249;p67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0" name="Google Shape;1250;p67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1" name="Google Shape;1251;p67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52" name="Google Shape;1252;p67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3" name="Google Shape;1253;p67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4" name="Google Shape;1254;p67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5" name="Google Shape;1255;p67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6" name="Google Shape;1256;p67"/>
          <p:cNvSpPr txBox="1">
            <a:spLocks noGrp="1"/>
          </p:cNvSpPr>
          <p:nvPr>
            <p:ph type="title"/>
          </p:nvPr>
        </p:nvSpPr>
        <p:spPr>
          <a:xfrm>
            <a:off x="997930" y="2344574"/>
            <a:ext cx="8717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План курса:</a:t>
            </a:r>
            <a:endParaRPr dirty="0"/>
          </a:p>
        </p:txBody>
      </p:sp>
      <p:sp>
        <p:nvSpPr>
          <p:cNvPr id="1259" name="Google Shape;1259;p67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5" name="Google Shape;838;p56">
            <a:extLst>
              <a:ext uri="{FF2B5EF4-FFF2-40B4-BE49-F238E27FC236}">
                <a16:creationId xmlns:a16="http://schemas.microsoft.com/office/drawing/2014/main" id="{659E49D2-4D61-8C4E-B67F-08DA3D9E95C3}"/>
              </a:ext>
            </a:extLst>
          </p:cNvPr>
          <p:cNvSpPr txBox="1"/>
          <p:nvPr/>
        </p:nvSpPr>
        <p:spPr>
          <a:xfrm>
            <a:off x="996581" y="3774144"/>
            <a:ext cx="18042104" cy="6714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25" rIns="0" bIns="0" anchor="t" anchorCtr="0">
            <a:noAutofit/>
          </a:bodyPr>
          <a:lstStyle/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1. Введение в управление в стиле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коучинга</a:t>
            </a:r>
            <a:endParaRPr lang="ru-RU" sz="33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2. Планирование управленческой деятельности с помощью инструментов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коучинга</a:t>
            </a:r>
            <a:endParaRPr lang="ru-RU" sz="33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3. Структура и технологии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-сессии для менеджера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4. Обратная связь в стиле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коучинга</a:t>
            </a:r>
            <a:endParaRPr lang="ru-RU" sz="33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5. Мотивация в стиле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коучинга</a:t>
            </a:r>
            <a:endParaRPr lang="ru-RU" sz="33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6.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Коучинговый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 подход для управленческого контроля 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7. Саморазвитие менеджера с помощью инструментов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коучинга</a:t>
            </a:r>
            <a:endParaRPr lang="ru-RU" sz="33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u="sng" dirty="0">
                <a:highlight>
                  <a:srgbClr val="FFFFFF"/>
                </a:highlight>
                <a:latin typeface="IBM Plex Sans"/>
              </a:rPr>
              <a:t>Урок 8. Командный </a:t>
            </a:r>
            <a:r>
              <a:rPr lang="ru-RU" sz="3300" u="sng" dirty="0" err="1">
                <a:highlight>
                  <a:srgbClr val="FFFFFF"/>
                </a:highlight>
                <a:latin typeface="IBM Plex Sans"/>
              </a:rPr>
              <a:t>коучинг</a:t>
            </a:r>
            <a:r>
              <a:rPr lang="ru-RU" sz="3300" u="sng" dirty="0">
                <a:highlight>
                  <a:srgbClr val="FFFFFF"/>
                </a:highlight>
                <a:latin typeface="IBM Plex Sans"/>
              </a:rPr>
              <a:t> как инструмент менеджера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endParaRPr lang="ru-RU" sz="3300" dirty="0">
              <a:highlight>
                <a:srgbClr val="FFFFFF"/>
              </a:highlight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70680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CEDE15-4E8F-6B44-83F1-3CE6D7993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6596" b="1" dirty="0"/>
              <a:t>ИТОГИ</a:t>
            </a:r>
            <a:br>
              <a:rPr lang="ru-RU" sz="3958" dirty="0"/>
            </a:br>
            <a:br>
              <a:rPr lang="ru-RU" sz="3958" dirty="0"/>
            </a:br>
            <a:br>
              <a:rPr lang="ru-RU" sz="3958" dirty="0"/>
            </a:br>
            <a:r>
              <a:rPr lang="ru-RU" sz="3958" b="1" dirty="0"/>
              <a:t>Практическое задание:</a:t>
            </a:r>
            <a:br>
              <a:rPr lang="ru-RU" sz="3958" b="1" dirty="0"/>
            </a:br>
            <a:br>
              <a:rPr lang="ru-RU" sz="3958" b="1" dirty="0"/>
            </a:br>
            <a:r>
              <a:rPr lang="ru-RU" sz="3958" b="1" dirty="0"/>
              <a:t>- </a:t>
            </a:r>
            <a:r>
              <a:rPr lang="ru-RU" sz="3958" dirty="0"/>
              <a:t>Подготовить презентацию значимых находок и </a:t>
            </a:r>
            <a:r>
              <a:rPr lang="ru-RU" sz="3958" dirty="0" err="1"/>
              <a:t>инсайтов</a:t>
            </a:r>
            <a:r>
              <a:rPr lang="ru-RU" sz="3958" dirty="0"/>
              <a:t> из курса и их имплементации.</a:t>
            </a:r>
            <a:endParaRPr lang="ru-RU" sz="1814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F0F6E7-E852-0E41-A6EC-1FB72C99BFD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ru-RU" dirty="0"/>
              <a:t>Командный </a:t>
            </a:r>
            <a:r>
              <a:rPr lang="ru-RU" dirty="0" err="1"/>
              <a:t>коучинг</a:t>
            </a:r>
            <a:r>
              <a:rPr lang="ru-RU" dirty="0"/>
              <a:t>, а не тимбилдинг.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CEB179C-B1BF-2641-A1C1-5A0E65773A24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10994571" y="5088124"/>
            <a:ext cx="8121655" cy="15478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dirty="0"/>
              <a:t>Роли в вашей команде? Каких не хватает?</a:t>
            </a:r>
            <a:endParaRPr lang="en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0F5BBCE-F462-0E44-80B6-A29523BD0765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11193936" y="8888212"/>
            <a:ext cx="7922290" cy="1492456"/>
          </a:xfrm>
        </p:spPr>
        <p:txBody>
          <a:bodyPr>
            <a:normAutofit/>
          </a:bodyPr>
          <a:lstStyle/>
          <a:p>
            <a:r>
              <a:rPr lang="ru-RU" dirty="0"/>
              <a:t>Самоорганизация команды!</a:t>
            </a:r>
          </a:p>
        </p:txBody>
      </p:sp>
    </p:spTree>
    <p:extLst>
      <p:ext uri="{BB962C8B-B14F-4D97-AF65-F5344CB8AC3E}">
        <p14:creationId xmlns:p14="http://schemas.microsoft.com/office/powerpoint/2010/main" val="3920779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 descr="Снимок экрана 2019-07-22 в 16.05.2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73"/>
          <a:stretch/>
        </p:blipFill>
        <p:spPr>
          <a:xfrm>
            <a:off x="5842864" y="209948"/>
            <a:ext cx="8418376" cy="8778535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FDB54E4-7C90-DD4C-9ADE-BBAE10CA04F5}"/>
              </a:ext>
            </a:extLst>
          </p:cNvPr>
          <p:cNvSpPr/>
          <p:nvPr/>
        </p:nvSpPr>
        <p:spPr>
          <a:xfrm>
            <a:off x="6623584" y="10058580"/>
            <a:ext cx="807754" cy="70601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2309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3DC2975-0F5D-8F4D-9DB0-7745057DC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411" y="4607456"/>
            <a:ext cx="4837547" cy="3811401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E449C6B-5713-B24C-A6C9-6A3598A2D3D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026646" y="4607783"/>
            <a:ext cx="4838044" cy="3811073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819AC59-0890-F345-9202-55B86F6FCA3B}"/>
              </a:ext>
            </a:extLst>
          </p:cNvPr>
          <p:cNvSpPr/>
          <p:nvPr/>
        </p:nvSpPr>
        <p:spPr>
          <a:xfrm>
            <a:off x="1239410" y="8607850"/>
            <a:ext cx="10052050" cy="3207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sz="1484" dirty="0">
                <a:solidFill>
                  <a:srgbClr val="2A5885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https://www.youtube.com/c/</a:t>
            </a:r>
            <a:r>
              <a:rPr lang="ru-RU" sz="1484" dirty="0">
                <a:solidFill>
                  <a:srgbClr val="2A5885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обществомертвыхпоэтов</a:t>
            </a:r>
            <a:endParaRPr lang="ru-RU" sz="1484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A98AE79-0A79-A94A-9C54-2C469F3B0A1A}"/>
              </a:ext>
            </a:extLst>
          </p:cNvPr>
          <p:cNvSpPr/>
          <p:nvPr/>
        </p:nvSpPr>
        <p:spPr>
          <a:xfrm>
            <a:off x="14763017" y="8609620"/>
            <a:ext cx="4838044" cy="320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484" dirty="0">
                <a:solidFill>
                  <a:srgbClr val="2A5885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https://www.youtube.com/c/dazverev</a:t>
            </a:r>
            <a:endParaRPr lang="ru-RU" sz="1484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Изображение 3" descr="Снимок экрана 2019-07-22 в 16.05.22.png">
            <a:extLst>
              <a:ext uri="{FF2B5EF4-FFF2-40B4-BE49-F238E27FC236}">
                <a16:creationId xmlns:a16="http://schemas.microsoft.com/office/drawing/2014/main" id="{239ADB54-E0EB-C74E-A30A-C2E8B0950B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28" b="12806"/>
          <a:stretch/>
        </p:blipFill>
        <p:spPr>
          <a:xfrm>
            <a:off x="5842862" y="8798166"/>
            <a:ext cx="8418376" cy="61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401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3"/>
          <p:cNvSpPr txBox="1">
            <a:spLocks noGrp="1"/>
          </p:cNvSpPr>
          <p:nvPr>
            <p:ph type="title"/>
          </p:nvPr>
        </p:nvSpPr>
        <p:spPr>
          <a:xfrm>
            <a:off x="991125" y="4191000"/>
            <a:ext cx="18045600" cy="3326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4150" rIns="0" bIns="0" anchor="t" anchorCtr="0">
            <a:noAutofit/>
          </a:bodyPr>
          <a:lstStyle/>
          <a:p>
            <a:pPr>
              <a:lnSpc>
                <a:spcPts val="5440"/>
              </a:lnSpc>
            </a:pPr>
            <a:r>
              <a:rPr lang="ru-RU" sz="11000" dirty="0"/>
              <a:t>Вопросы в чат</a:t>
            </a:r>
            <a:r>
              <a:rPr lang="en-US" sz="11000" dirty="0"/>
              <a:t> =) </a:t>
            </a:r>
            <a:br>
              <a:rPr lang="ru-RU" sz="11000" dirty="0"/>
            </a:br>
            <a:br>
              <a:rPr lang="en-US" sz="11000" dirty="0"/>
            </a:br>
            <a:br>
              <a:rPr lang="en-US" sz="11000" dirty="0"/>
            </a:br>
            <a:r>
              <a:rPr lang="ru-RU" sz="11000" dirty="0"/>
              <a:t>Тест</a:t>
            </a:r>
            <a:r>
              <a:rPr lang="en-US" sz="11000" dirty="0"/>
              <a:t> </a:t>
            </a:r>
            <a:r>
              <a:rPr lang="ru-RU" sz="11000" dirty="0"/>
              <a:t>на </a:t>
            </a:r>
            <a:r>
              <a:rPr lang="en-US" sz="11000" dirty="0" err="1"/>
              <a:t>menti.com</a:t>
            </a:r>
            <a:endParaRPr sz="11000" dirty="0"/>
          </a:p>
        </p:txBody>
      </p:sp>
      <p:grpSp>
        <p:nvGrpSpPr>
          <p:cNvPr id="694" name="Google Shape;694;p53"/>
          <p:cNvGrpSpPr/>
          <p:nvPr/>
        </p:nvGrpSpPr>
        <p:grpSpPr>
          <a:xfrm>
            <a:off x="14868658" y="741514"/>
            <a:ext cx="4183438" cy="510763"/>
            <a:chOff x="14868658" y="741514"/>
            <a:chExt cx="4183438" cy="510763"/>
          </a:xfrm>
        </p:grpSpPr>
        <p:grpSp>
          <p:nvGrpSpPr>
            <p:cNvPr id="695" name="Google Shape;695;p53"/>
            <p:cNvGrpSpPr/>
            <p:nvPr/>
          </p:nvGrpSpPr>
          <p:grpSpPr>
            <a:xfrm>
              <a:off x="14868658" y="741514"/>
              <a:ext cx="2249358" cy="384811"/>
              <a:chOff x="14868658" y="741514"/>
              <a:chExt cx="2249358" cy="384811"/>
            </a:xfrm>
          </p:grpSpPr>
          <p:sp>
            <p:nvSpPr>
              <p:cNvPr id="696" name="Google Shape;696;p53"/>
              <p:cNvSpPr/>
              <p:nvPr/>
            </p:nvSpPr>
            <p:spPr>
              <a:xfrm>
                <a:off x="16985455" y="863648"/>
                <a:ext cx="132561" cy="179669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7" name="Google Shape;697;p53"/>
              <p:cNvSpPr/>
              <p:nvPr/>
            </p:nvSpPr>
            <p:spPr>
              <a:xfrm>
                <a:off x="16807130" y="863278"/>
                <a:ext cx="153293" cy="17524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8" name="Google Shape;698;p53"/>
              <p:cNvSpPr/>
              <p:nvPr/>
            </p:nvSpPr>
            <p:spPr>
              <a:xfrm>
                <a:off x="16749391" y="867722"/>
                <a:ext cx="0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0815" extrusionOk="0">
                    <a:moveTo>
                      <a:pt x="0" y="0"/>
                    </a:moveTo>
                    <a:lnTo>
                      <a:pt x="0" y="170801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9" name="Google Shape;699;p53"/>
              <p:cNvSpPr/>
              <p:nvPr/>
            </p:nvSpPr>
            <p:spPr>
              <a:xfrm>
                <a:off x="16726822" y="793261"/>
                <a:ext cx="45720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46355" extrusionOk="0">
                    <a:moveTo>
                      <a:pt x="29109" y="0"/>
                    </a:moveTo>
                    <a:lnTo>
                      <a:pt x="16125" y="0"/>
                    </a:lnTo>
                    <a:lnTo>
                      <a:pt x="10575" y="2052"/>
                    </a:lnTo>
                    <a:lnTo>
                      <a:pt x="6491" y="6491"/>
                    </a:lnTo>
                    <a:lnTo>
                      <a:pt x="2094" y="10931"/>
                    </a:lnTo>
                    <a:lnTo>
                      <a:pt x="0" y="16397"/>
                    </a:lnTo>
                    <a:lnTo>
                      <a:pt x="0" y="29370"/>
                    </a:lnTo>
                    <a:lnTo>
                      <a:pt x="2094" y="34836"/>
                    </a:lnTo>
                    <a:lnTo>
                      <a:pt x="6491" y="39276"/>
                    </a:lnTo>
                    <a:lnTo>
                      <a:pt x="10994" y="43715"/>
                    </a:lnTo>
                    <a:lnTo>
                      <a:pt x="16125" y="45768"/>
                    </a:lnTo>
                    <a:lnTo>
                      <a:pt x="29109" y="45768"/>
                    </a:lnTo>
                    <a:lnTo>
                      <a:pt x="34553" y="43715"/>
                    </a:lnTo>
                    <a:lnTo>
                      <a:pt x="38637" y="39276"/>
                    </a:lnTo>
                    <a:lnTo>
                      <a:pt x="43035" y="34836"/>
                    </a:lnTo>
                    <a:lnTo>
                      <a:pt x="45119" y="29370"/>
                    </a:lnTo>
                    <a:lnTo>
                      <a:pt x="45119" y="16397"/>
                    </a:lnTo>
                    <a:lnTo>
                      <a:pt x="43035" y="10931"/>
                    </a:lnTo>
                    <a:lnTo>
                      <a:pt x="38637" y="6491"/>
                    </a:lnTo>
                    <a:lnTo>
                      <a:pt x="34553" y="2052"/>
                    </a:lnTo>
                    <a:lnTo>
                      <a:pt x="291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0" name="Google Shape;700;p53"/>
              <p:cNvSpPr/>
              <p:nvPr/>
            </p:nvSpPr>
            <p:spPr>
              <a:xfrm>
                <a:off x="16406094" y="863279"/>
                <a:ext cx="285656" cy="17968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1" name="Google Shape;701;p53"/>
              <p:cNvSpPr/>
              <p:nvPr/>
            </p:nvSpPr>
            <p:spPr>
              <a:xfrm>
                <a:off x="16192698" y="798734"/>
                <a:ext cx="184497" cy="239793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2" name="Google Shape;702;p53"/>
              <p:cNvSpPr/>
              <p:nvPr/>
            </p:nvSpPr>
            <p:spPr>
              <a:xfrm>
                <a:off x="16060138" y="867723"/>
                <a:ext cx="108585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70815" extrusionOk="0">
                    <a:moveTo>
                      <a:pt x="105546" y="0"/>
                    </a:moveTo>
                    <a:lnTo>
                      <a:pt x="62511" y="0"/>
                    </a:lnTo>
                    <a:lnTo>
                      <a:pt x="0" y="84028"/>
                    </a:lnTo>
                    <a:lnTo>
                      <a:pt x="66280" y="170801"/>
                    </a:lnTo>
                    <a:lnTo>
                      <a:pt x="108268" y="170801"/>
                    </a:lnTo>
                    <a:lnTo>
                      <a:pt x="41265" y="83693"/>
                    </a:lnTo>
                    <a:lnTo>
                      <a:pt x="41988" y="83348"/>
                    </a:lnTo>
                    <a:lnTo>
                      <a:pt x="1055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3" name="Google Shape;703;p53"/>
              <p:cNvSpPr/>
              <p:nvPr/>
            </p:nvSpPr>
            <p:spPr>
              <a:xfrm>
                <a:off x="16041023" y="798405"/>
                <a:ext cx="0" cy="24066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0665" extrusionOk="0">
                    <a:moveTo>
                      <a:pt x="0" y="0"/>
                    </a:moveTo>
                    <a:lnTo>
                      <a:pt x="0" y="240139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4" name="Google Shape;704;p53"/>
              <p:cNvSpPr/>
              <p:nvPr/>
            </p:nvSpPr>
            <p:spPr>
              <a:xfrm>
                <a:off x="15822866" y="863019"/>
                <a:ext cx="171408" cy="179669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5" name="Google Shape;705;p53"/>
              <p:cNvSpPr/>
              <p:nvPr/>
            </p:nvSpPr>
            <p:spPr>
              <a:xfrm>
                <a:off x="15626336" y="863018"/>
                <a:ext cx="171513" cy="179669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6" name="Google Shape;706;p53"/>
              <p:cNvSpPr/>
              <p:nvPr/>
            </p:nvSpPr>
            <p:spPr>
              <a:xfrm>
                <a:off x="15381527" y="795871"/>
                <a:ext cx="215899" cy="24594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7" name="Google Shape;707;p53"/>
              <p:cNvSpPr/>
              <p:nvPr/>
            </p:nvSpPr>
            <p:spPr>
              <a:xfrm>
                <a:off x="15061006" y="741515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48061" y="356439"/>
                    </a:moveTo>
                    <a:lnTo>
                      <a:pt x="39998" y="380794"/>
                    </a:lnTo>
                    <a:lnTo>
                      <a:pt x="47642" y="383286"/>
                    </a:lnTo>
                    <a:lnTo>
                      <a:pt x="55705" y="384637"/>
                    </a:lnTo>
                    <a:lnTo>
                      <a:pt x="64081" y="384637"/>
                    </a:lnTo>
                    <a:lnTo>
                      <a:pt x="87153" y="381116"/>
                    </a:lnTo>
                    <a:lnTo>
                      <a:pt x="107422" y="371270"/>
                    </a:lnTo>
                    <a:lnTo>
                      <a:pt x="120759" y="358994"/>
                    </a:lnTo>
                    <a:lnTo>
                      <a:pt x="58427" y="358994"/>
                    </a:lnTo>
                    <a:lnTo>
                      <a:pt x="53087" y="358093"/>
                    </a:lnTo>
                    <a:lnTo>
                      <a:pt x="48061" y="356439"/>
                    </a:lnTo>
                    <a:close/>
                  </a:path>
                  <a:path w="218440" h="384809" extrusionOk="0">
                    <a:moveTo>
                      <a:pt x="191938" y="243175"/>
                    </a:moveTo>
                    <a:lnTo>
                      <a:pt x="146278" y="243175"/>
                    </a:lnTo>
                    <a:lnTo>
                      <a:pt x="152037" y="245102"/>
                    </a:lnTo>
                    <a:lnTo>
                      <a:pt x="156225" y="250254"/>
                    </a:lnTo>
                    <a:lnTo>
                      <a:pt x="159366" y="254013"/>
                    </a:lnTo>
                    <a:lnTo>
                      <a:pt x="160204" y="258096"/>
                    </a:lnTo>
                    <a:lnTo>
                      <a:pt x="160204" y="269237"/>
                    </a:lnTo>
                    <a:lnTo>
                      <a:pt x="137901" y="308047"/>
                    </a:lnTo>
                    <a:lnTo>
                      <a:pt x="115504" y="314807"/>
                    </a:lnTo>
                    <a:lnTo>
                      <a:pt x="113190" y="322388"/>
                    </a:lnTo>
                    <a:lnTo>
                      <a:pt x="106135" y="337044"/>
                    </a:lnTo>
                    <a:lnTo>
                      <a:pt x="94997" y="348634"/>
                    </a:lnTo>
                    <a:lnTo>
                      <a:pt x="80678" y="356253"/>
                    </a:lnTo>
                    <a:lnTo>
                      <a:pt x="64081" y="358994"/>
                    </a:lnTo>
                    <a:lnTo>
                      <a:pt x="120759" y="358994"/>
                    </a:lnTo>
                    <a:lnTo>
                      <a:pt x="123821" y="356176"/>
                    </a:lnTo>
                    <a:lnTo>
                      <a:pt x="135283" y="336911"/>
                    </a:lnTo>
                    <a:lnTo>
                      <a:pt x="155510" y="327216"/>
                    </a:lnTo>
                    <a:lnTo>
                      <a:pt x="171526" y="311866"/>
                    </a:lnTo>
                    <a:lnTo>
                      <a:pt x="182064" y="292120"/>
                    </a:lnTo>
                    <a:lnTo>
                      <a:pt x="185858" y="269237"/>
                    </a:lnTo>
                    <a:lnTo>
                      <a:pt x="185753" y="255856"/>
                    </a:lnTo>
                    <a:lnTo>
                      <a:pt x="183868" y="248966"/>
                    </a:lnTo>
                    <a:lnTo>
                      <a:pt x="191938" y="243175"/>
                    </a:lnTo>
                    <a:close/>
                  </a:path>
                  <a:path w="218440" h="384809" extrusionOk="0">
                    <a:moveTo>
                      <a:pt x="84604" y="256421"/>
                    </a:moveTo>
                    <a:lnTo>
                      <a:pt x="83348" y="256421"/>
                    </a:lnTo>
                    <a:lnTo>
                      <a:pt x="73332" y="258436"/>
                    </a:lnTo>
                    <a:lnTo>
                      <a:pt x="65181" y="263930"/>
                    </a:lnTo>
                    <a:lnTo>
                      <a:pt x="59700" y="272081"/>
                    </a:lnTo>
                    <a:lnTo>
                      <a:pt x="57694" y="282064"/>
                    </a:lnTo>
                    <a:lnTo>
                      <a:pt x="59700" y="292048"/>
                    </a:lnTo>
                    <a:lnTo>
                      <a:pt x="65181" y="300198"/>
                    </a:lnTo>
                    <a:lnTo>
                      <a:pt x="73332" y="305693"/>
                    </a:lnTo>
                    <a:lnTo>
                      <a:pt x="83348" y="307707"/>
                    </a:lnTo>
                    <a:lnTo>
                      <a:pt x="93320" y="305693"/>
                    </a:lnTo>
                    <a:lnTo>
                      <a:pt x="101475" y="300198"/>
                    </a:lnTo>
                    <a:lnTo>
                      <a:pt x="106981" y="292048"/>
                    </a:lnTo>
                    <a:lnTo>
                      <a:pt x="109001" y="282064"/>
                    </a:lnTo>
                    <a:lnTo>
                      <a:pt x="109001" y="278776"/>
                    </a:lnTo>
                    <a:lnTo>
                      <a:pt x="108373" y="275614"/>
                    </a:lnTo>
                    <a:lnTo>
                      <a:pt x="107221" y="272724"/>
                    </a:lnTo>
                    <a:lnTo>
                      <a:pt x="120035" y="256714"/>
                    </a:lnTo>
                    <a:lnTo>
                      <a:pt x="87222" y="256714"/>
                    </a:lnTo>
                    <a:lnTo>
                      <a:pt x="85861" y="256526"/>
                    </a:lnTo>
                    <a:lnTo>
                      <a:pt x="84604" y="256421"/>
                    </a:lnTo>
                    <a:close/>
                  </a:path>
                  <a:path w="218440" h="384809" extrusionOk="0">
                    <a:moveTo>
                      <a:pt x="145744" y="218195"/>
                    </a:moveTo>
                    <a:lnTo>
                      <a:pt x="109518" y="230398"/>
                    </a:lnTo>
                    <a:lnTo>
                      <a:pt x="87222" y="256714"/>
                    </a:lnTo>
                    <a:lnTo>
                      <a:pt x="120035" y="256714"/>
                    </a:lnTo>
                    <a:lnTo>
                      <a:pt x="126907" y="248128"/>
                    </a:lnTo>
                    <a:lnTo>
                      <a:pt x="133608" y="244537"/>
                    </a:lnTo>
                    <a:lnTo>
                      <a:pt x="146278" y="243175"/>
                    </a:lnTo>
                    <a:lnTo>
                      <a:pt x="191938" y="243175"/>
                    </a:lnTo>
                    <a:lnTo>
                      <a:pt x="197711" y="239032"/>
                    </a:lnTo>
                    <a:lnTo>
                      <a:pt x="207138" y="227448"/>
                    </a:lnTo>
                    <a:lnTo>
                      <a:pt x="169534" y="227448"/>
                    </a:lnTo>
                    <a:lnTo>
                      <a:pt x="162050" y="222656"/>
                    </a:lnTo>
                    <a:lnTo>
                      <a:pt x="154045" y="219603"/>
                    </a:lnTo>
                    <a:lnTo>
                      <a:pt x="145744" y="218195"/>
                    </a:lnTo>
                    <a:close/>
                  </a:path>
                  <a:path w="218440" h="384809" extrusionOk="0">
                    <a:moveTo>
                      <a:pt x="207134" y="157178"/>
                    </a:moveTo>
                    <a:lnTo>
                      <a:pt x="169534" y="157178"/>
                    </a:lnTo>
                    <a:lnTo>
                      <a:pt x="178734" y="162998"/>
                    </a:lnTo>
                    <a:lnTo>
                      <a:pt x="185917" y="171128"/>
                    </a:lnTo>
                    <a:lnTo>
                      <a:pt x="190588" y="181067"/>
                    </a:lnTo>
                    <a:lnTo>
                      <a:pt x="192255" y="192318"/>
                    </a:lnTo>
                    <a:lnTo>
                      <a:pt x="190588" y="203563"/>
                    </a:lnTo>
                    <a:lnTo>
                      <a:pt x="185917" y="213500"/>
                    </a:lnTo>
                    <a:lnTo>
                      <a:pt x="178734" y="221628"/>
                    </a:lnTo>
                    <a:lnTo>
                      <a:pt x="169534" y="227448"/>
                    </a:lnTo>
                    <a:lnTo>
                      <a:pt x="207138" y="227448"/>
                    </a:lnTo>
                    <a:lnTo>
                      <a:pt x="208462" y="225821"/>
                    </a:lnTo>
                    <a:lnTo>
                      <a:pt x="215423" y="210020"/>
                    </a:lnTo>
                    <a:lnTo>
                      <a:pt x="217899" y="192318"/>
                    </a:lnTo>
                    <a:lnTo>
                      <a:pt x="215423" y="174611"/>
                    </a:lnTo>
                    <a:lnTo>
                      <a:pt x="208462" y="158810"/>
                    </a:lnTo>
                    <a:lnTo>
                      <a:pt x="207134" y="157178"/>
                    </a:lnTo>
                    <a:close/>
                  </a:path>
                  <a:path w="218440" h="384809" extrusionOk="0">
                    <a:moveTo>
                      <a:pt x="64081" y="0"/>
                    </a:moveTo>
                    <a:lnTo>
                      <a:pt x="25591" y="13428"/>
                    </a:lnTo>
                    <a:lnTo>
                      <a:pt x="3939" y="50107"/>
                    </a:lnTo>
                    <a:lnTo>
                      <a:pt x="0" y="83327"/>
                    </a:lnTo>
                    <a:lnTo>
                      <a:pt x="0" y="110216"/>
                    </a:lnTo>
                    <a:lnTo>
                      <a:pt x="14030" y="150267"/>
                    </a:lnTo>
                    <a:lnTo>
                      <a:pt x="40208" y="182978"/>
                    </a:lnTo>
                    <a:lnTo>
                      <a:pt x="39056" y="185868"/>
                    </a:lnTo>
                    <a:lnTo>
                      <a:pt x="38428" y="189020"/>
                    </a:lnTo>
                    <a:lnTo>
                      <a:pt x="38428" y="192318"/>
                    </a:lnTo>
                    <a:lnTo>
                      <a:pt x="40448" y="202296"/>
                    </a:lnTo>
                    <a:lnTo>
                      <a:pt x="45954" y="210443"/>
                    </a:lnTo>
                    <a:lnTo>
                      <a:pt x="54109" y="215937"/>
                    </a:lnTo>
                    <a:lnTo>
                      <a:pt x="64081" y="217951"/>
                    </a:lnTo>
                    <a:lnTo>
                      <a:pt x="74053" y="215937"/>
                    </a:lnTo>
                    <a:lnTo>
                      <a:pt x="82209" y="210443"/>
                    </a:lnTo>
                    <a:lnTo>
                      <a:pt x="87714" y="202296"/>
                    </a:lnTo>
                    <a:lnTo>
                      <a:pt x="89735" y="192318"/>
                    </a:lnTo>
                    <a:lnTo>
                      <a:pt x="87714" y="182333"/>
                    </a:lnTo>
                    <a:lnTo>
                      <a:pt x="82209" y="174179"/>
                    </a:lnTo>
                    <a:lnTo>
                      <a:pt x="74053" y="168681"/>
                    </a:lnTo>
                    <a:lnTo>
                      <a:pt x="65531" y="166958"/>
                    </a:lnTo>
                    <a:lnTo>
                      <a:pt x="60207" y="166958"/>
                    </a:lnTo>
                    <a:lnTo>
                      <a:pt x="34030" y="134247"/>
                    </a:lnTo>
                    <a:lnTo>
                      <a:pt x="30398" y="128781"/>
                    </a:lnTo>
                    <a:lnTo>
                      <a:pt x="27800" y="122946"/>
                    </a:lnTo>
                    <a:lnTo>
                      <a:pt x="26196" y="116695"/>
                    </a:lnTo>
                    <a:lnTo>
                      <a:pt x="25653" y="110216"/>
                    </a:lnTo>
                    <a:lnTo>
                      <a:pt x="25653" y="83327"/>
                    </a:lnTo>
                    <a:lnTo>
                      <a:pt x="36752" y="38826"/>
                    </a:lnTo>
                    <a:lnTo>
                      <a:pt x="64081" y="25632"/>
                    </a:lnTo>
                    <a:lnTo>
                      <a:pt x="120761" y="25632"/>
                    </a:lnTo>
                    <a:lnTo>
                      <a:pt x="107422" y="13358"/>
                    </a:lnTo>
                    <a:lnTo>
                      <a:pt x="87153" y="3518"/>
                    </a:lnTo>
                    <a:lnTo>
                      <a:pt x="64081" y="0"/>
                    </a:lnTo>
                    <a:close/>
                  </a:path>
                  <a:path w="218440" h="384809" extrusionOk="0">
                    <a:moveTo>
                      <a:pt x="64081" y="166665"/>
                    </a:moveTo>
                    <a:lnTo>
                      <a:pt x="62720" y="166665"/>
                    </a:lnTo>
                    <a:lnTo>
                      <a:pt x="61464" y="166769"/>
                    </a:lnTo>
                    <a:lnTo>
                      <a:pt x="60207" y="166958"/>
                    </a:lnTo>
                    <a:lnTo>
                      <a:pt x="65531" y="166958"/>
                    </a:lnTo>
                    <a:lnTo>
                      <a:pt x="64081" y="166665"/>
                    </a:lnTo>
                    <a:close/>
                  </a:path>
                  <a:path w="218440" h="384809" extrusionOk="0">
                    <a:moveTo>
                      <a:pt x="120043" y="127922"/>
                    </a:moveTo>
                    <a:lnTo>
                      <a:pt x="87222" y="127922"/>
                    </a:lnTo>
                    <a:lnTo>
                      <a:pt x="102195" y="146759"/>
                    </a:lnTo>
                    <a:lnTo>
                      <a:pt x="137378" y="166288"/>
                    </a:lnTo>
                    <a:lnTo>
                      <a:pt x="145744" y="166431"/>
                    </a:lnTo>
                    <a:lnTo>
                      <a:pt x="154045" y="165023"/>
                    </a:lnTo>
                    <a:lnTo>
                      <a:pt x="162050" y="161970"/>
                    </a:lnTo>
                    <a:lnTo>
                      <a:pt x="169534" y="157178"/>
                    </a:lnTo>
                    <a:lnTo>
                      <a:pt x="207134" y="157178"/>
                    </a:lnTo>
                    <a:lnTo>
                      <a:pt x="197711" y="145598"/>
                    </a:lnTo>
                    <a:lnTo>
                      <a:pt x="191934" y="141451"/>
                    </a:lnTo>
                    <a:lnTo>
                      <a:pt x="146278" y="141451"/>
                    </a:lnTo>
                    <a:lnTo>
                      <a:pt x="133608" y="140089"/>
                    </a:lnTo>
                    <a:lnTo>
                      <a:pt x="126907" y="136498"/>
                    </a:lnTo>
                    <a:lnTo>
                      <a:pt x="120043" y="127922"/>
                    </a:lnTo>
                    <a:close/>
                  </a:path>
                  <a:path w="218440" h="384809" extrusionOk="0">
                    <a:moveTo>
                      <a:pt x="120761" y="25632"/>
                    </a:moveTo>
                    <a:lnTo>
                      <a:pt x="64081" y="25632"/>
                    </a:lnTo>
                    <a:lnTo>
                      <a:pt x="80678" y="28373"/>
                    </a:lnTo>
                    <a:lnTo>
                      <a:pt x="94997" y="35992"/>
                    </a:lnTo>
                    <a:lnTo>
                      <a:pt x="106135" y="47582"/>
                    </a:lnTo>
                    <a:lnTo>
                      <a:pt x="113190" y="62238"/>
                    </a:lnTo>
                    <a:lnTo>
                      <a:pt x="115504" y="69819"/>
                    </a:lnTo>
                    <a:lnTo>
                      <a:pt x="123242" y="71202"/>
                    </a:lnTo>
                    <a:lnTo>
                      <a:pt x="137901" y="76579"/>
                    </a:lnTo>
                    <a:lnTo>
                      <a:pt x="149619" y="86420"/>
                    </a:lnTo>
                    <a:lnTo>
                      <a:pt x="157390" y="99698"/>
                    </a:lnTo>
                    <a:lnTo>
                      <a:pt x="160204" y="115389"/>
                    </a:lnTo>
                    <a:lnTo>
                      <a:pt x="160204" y="126530"/>
                    </a:lnTo>
                    <a:lnTo>
                      <a:pt x="159366" y="130613"/>
                    </a:lnTo>
                    <a:lnTo>
                      <a:pt x="156225" y="134372"/>
                    </a:lnTo>
                    <a:lnTo>
                      <a:pt x="152037" y="139524"/>
                    </a:lnTo>
                    <a:lnTo>
                      <a:pt x="146278" y="141451"/>
                    </a:lnTo>
                    <a:lnTo>
                      <a:pt x="191934" y="141451"/>
                    </a:lnTo>
                    <a:lnTo>
                      <a:pt x="183868" y="135660"/>
                    </a:lnTo>
                    <a:lnTo>
                      <a:pt x="185737" y="128840"/>
                    </a:lnTo>
                    <a:lnTo>
                      <a:pt x="171526" y="72756"/>
                    </a:lnTo>
                    <a:lnTo>
                      <a:pt x="135283" y="47715"/>
                    </a:lnTo>
                    <a:lnTo>
                      <a:pt x="123821" y="28448"/>
                    </a:lnTo>
                    <a:lnTo>
                      <a:pt x="120761" y="25632"/>
                    </a:lnTo>
                    <a:close/>
                  </a:path>
                  <a:path w="218440" h="384809" extrusionOk="0">
                    <a:moveTo>
                      <a:pt x="83348" y="76919"/>
                    </a:moveTo>
                    <a:lnTo>
                      <a:pt x="73332" y="78935"/>
                    </a:lnTo>
                    <a:lnTo>
                      <a:pt x="65181" y="84431"/>
                    </a:lnTo>
                    <a:lnTo>
                      <a:pt x="59700" y="92583"/>
                    </a:lnTo>
                    <a:lnTo>
                      <a:pt x="57694" y="102562"/>
                    </a:lnTo>
                    <a:lnTo>
                      <a:pt x="59700" y="112545"/>
                    </a:lnTo>
                    <a:lnTo>
                      <a:pt x="65181" y="120696"/>
                    </a:lnTo>
                    <a:lnTo>
                      <a:pt x="73332" y="126191"/>
                    </a:lnTo>
                    <a:lnTo>
                      <a:pt x="83348" y="128205"/>
                    </a:lnTo>
                    <a:lnTo>
                      <a:pt x="84604" y="128205"/>
                    </a:lnTo>
                    <a:lnTo>
                      <a:pt x="85965" y="128111"/>
                    </a:lnTo>
                    <a:lnTo>
                      <a:pt x="87222" y="127922"/>
                    </a:lnTo>
                    <a:lnTo>
                      <a:pt x="120043" y="127922"/>
                    </a:lnTo>
                    <a:lnTo>
                      <a:pt x="107221" y="111902"/>
                    </a:lnTo>
                    <a:lnTo>
                      <a:pt x="108373" y="109012"/>
                    </a:lnTo>
                    <a:lnTo>
                      <a:pt x="109001" y="105860"/>
                    </a:lnTo>
                    <a:lnTo>
                      <a:pt x="109001" y="102562"/>
                    </a:lnTo>
                    <a:lnTo>
                      <a:pt x="106981" y="92583"/>
                    </a:lnTo>
                    <a:lnTo>
                      <a:pt x="101475" y="84431"/>
                    </a:lnTo>
                    <a:lnTo>
                      <a:pt x="93320" y="78935"/>
                    </a:lnTo>
                    <a:lnTo>
                      <a:pt x="83348" y="769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8" name="Google Shape;708;p53"/>
              <p:cNvSpPr/>
              <p:nvPr/>
            </p:nvSpPr>
            <p:spPr>
              <a:xfrm>
                <a:off x="14868658" y="741514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162194" y="0"/>
                    </a:moveTo>
                    <a:lnTo>
                      <a:pt x="153806" y="0"/>
                    </a:lnTo>
                    <a:lnTo>
                      <a:pt x="130747" y="3519"/>
                    </a:lnTo>
                    <a:lnTo>
                      <a:pt x="110492" y="13362"/>
                    </a:lnTo>
                    <a:lnTo>
                      <a:pt x="94123" y="28452"/>
                    </a:lnTo>
                    <a:lnTo>
                      <a:pt x="82719" y="47715"/>
                    </a:lnTo>
                    <a:lnTo>
                      <a:pt x="62432" y="57410"/>
                    </a:lnTo>
                    <a:lnTo>
                      <a:pt x="46386" y="72760"/>
                    </a:lnTo>
                    <a:lnTo>
                      <a:pt x="35836" y="92506"/>
                    </a:lnTo>
                    <a:lnTo>
                      <a:pt x="32040" y="115389"/>
                    </a:lnTo>
                    <a:lnTo>
                      <a:pt x="32145" y="128770"/>
                    </a:lnTo>
                    <a:lnTo>
                      <a:pt x="34135" y="135660"/>
                    </a:lnTo>
                    <a:lnTo>
                      <a:pt x="20231" y="145594"/>
                    </a:lnTo>
                    <a:lnTo>
                      <a:pt x="9449" y="158805"/>
                    </a:lnTo>
                    <a:lnTo>
                      <a:pt x="2477" y="174606"/>
                    </a:lnTo>
                    <a:lnTo>
                      <a:pt x="0" y="192308"/>
                    </a:lnTo>
                    <a:lnTo>
                      <a:pt x="2477" y="210015"/>
                    </a:lnTo>
                    <a:lnTo>
                      <a:pt x="9449" y="225816"/>
                    </a:lnTo>
                    <a:lnTo>
                      <a:pt x="20231" y="239028"/>
                    </a:lnTo>
                    <a:lnTo>
                      <a:pt x="34135" y="248966"/>
                    </a:lnTo>
                    <a:lnTo>
                      <a:pt x="32165" y="255786"/>
                    </a:lnTo>
                    <a:lnTo>
                      <a:pt x="46386" y="311870"/>
                    </a:lnTo>
                    <a:lnTo>
                      <a:pt x="82719" y="336911"/>
                    </a:lnTo>
                    <a:lnTo>
                      <a:pt x="94123" y="356176"/>
                    </a:lnTo>
                    <a:lnTo>
                      <a:pt x="110492" y="371270"/>
                    </a:lnTo>
                    <a:lnTo>
                      <a:pt x="130747" y="381116"/>
                    </a:lnTo>
                    <a:lnTo>
                      <a:pt x="153806" y="384637"/>
                    </a:lnTo>
                    <a:lnTo>
                      <a:pt x="168109" y="383117"/>
                    </a:lnTo>
                    <a:lnTo>
                      <a:pt x="181023" y="378611"/>
                    </a:lnTo>
                    <a:lnTo>
                      <a:pt x="192347" y="371199"/>
                    </a:lnTo>
                    <a:lnTo>
                      <a:pt x="201878" y="360962"/>
                    </a:lnTo>
                    <a:lnTo>
                      <a:pt x="203027" y="358994"/>
                    </a:lnTo>
                    <a:lnTo>
                      <a:pt x="153806" y="358994"/>
                    </a:lnTo>
                    <a:lnTo>
                      <a:pt x="137260" y="356253"/>
                    </a:lnTo>
                    <a:lnTo>
                      <a:pt x="122939" y="348634"/>
                    </a:lnTo>
                    <a:lnTo>
                      <a:pt x="111778" y="337044"/>
                    </a:lnTo>
                    <a:lnTo>
                      <a:pt x="104708" y="322388"/>
                    </a:lnTo>
                    <a:lnTo>
                      <a:pt x="102405" y="314807"/>
                    </a:lnTo>
                    <a:lnTo>
                      <a:pt x="94656" y="313425"/>
                    </a:lnTo>
                    <a:lnTo>
                      <a:pt x="80002" y="308049"/>
                    </a:lnTo>
                    <a:lnTo>
                      <a:pt x="68283" y="298210"/>
                    </a:lnTo>
                    <a:lnTo>
                      <a:pt x="60510" y="284932"/>
                    </a:lnTo>
                    <a:lnTo>
                      <a:pt x="57694" y="269237"/>
                    </a:lnTo>
                    <a:lnTo>
                      <a:pt x="57694" y="258096"/>
                    </a:lnTo>
                    <a:lnTo>
                      <a:pt x="58532" y="254013"/>
                    </a:lnTo>
                    <a:lnTo>
                      <a:pt x="61673" y="250254"/>
                    </a:lnTo>
                    <a:lnTo>
                      <a:pt x="65861" y="245102"/>
                    </a:lnTo>
                    <a:lnTo>
                      <a:pt x="71620" y="243175"/>
                    </a:lnTo>
                    <a:lnTo>
                      <a:pt x="119950" y="243175"/>
                    </a:lnTo>
                    <a:lnTo>
                      <a:pt x="115703" y="237867"/>
                    </a:lnTo>
                    <a:lnTo>
                      <a:pt x="108394" y="230398"/>
                    </a:lnTo>
                    <a:lnTo>
                      <a:pt x="104108" y="227448"/>
                    </a:lnTo>
                    <a:lnTo>
                      <a:pt x="48375" y="227448"/>
                    </a:lnTo>
                    <a:lnTo>
                      <a:pt x="39170" y="221628"/>
                    </a:lnTo>
                    <a:lnTo>
                      <a:pt x="31988" y="213498"/>
                    </a:lnTo>
                    <a:lnTo>
                      <a:pt x="27319" y="203559"/>
                    </a:lnTo>
                    <a:lnTo>
                      <a:pt x="25653" y="192308"/>
                    </a:lnTo>
                    <a:lnTo>
                      <a:pt x="27319" y="181063"/>
                    </a:lnTo>
                    <a:lnTo>
                      <a:pt x="31988" y="171126"/>
                    </a:lnTo>
                    <a:lnTo>
                      <a:pt x="39170" y="162998"/>
                    </a:lnTo>
                    <a:lnTo>
                      <a:pt x="48375" y="157178"/>
                    </a:lnTo>
                    <a:lnTo>
                      <a:pt x="104111" y="157178"/>
                    </a:lnTo>
                    <a:lnTo>
                      <a:pt x="108394" y="154230"/>
                    </a:lnTo>
                    <a:lnTo>
                      <a:pt x="115703" y="146759"/>
                    </a:lnTo>
                    <a:lnTo>
                      <a:pt x="119950" y="141451"/>
                    </a:lnTo>
                    <a:lnTo>
                      <a:pt x="71620" y="141451"/>
                    </a:lnTo>
                    <a:lnTo>
                      <a:pt x="65861" y="139524"/>
                    </a:lnTo>
                    <a:lnTo>
                      <a:pt x="61673" y="134383"/>
                    </a:lnTo>
                    <a:lnTo>
                      <a:pt x="58532" y="130613"/>
                    </a:lnTo>
                    <a:lnTo>
                      <a:pt x="57694" y="126540"/>
                    </a:lnTo>
                    <a:lnTo>
                      <a:pt x="57694" y="115389"/>
                    </a:lnTo>
                    <a:lnTo>
                      <a:pt x="60510" y="99698"/>
                    </a:lnTo>
                    <a:lnTo>
                      <a:pt x="68283" y="86420"/>
                    </a:lnTo>
                    <a:lnTo>
                      <a:pt x="80002" y="76579"/>
                    </a:lnTo>
                    <a:lnTo>
                      <a:pt x="94656" y="71202"/>
                    </a:lnTo>
                    <a:lnTo>
                      <a:pt x="102405" y="69819"/>
                    </a:lnTo>
                    <a:lnTo>
                      <a:pt x="104708" y="62238"/>
                    </a:lnTo>
                    <a:lnTo>
                      <a:pt x="111778" y="47582"/>
                    </a:lnTo>
                    <a:lnTo>
                      <a:pt x="122939" y="35992"/>
                    </a:lnTo>
                    <a:lnTo>
                      <a:pt x="137260" y="28373"/>
                    </a:lnTo>
                    <a:lnTo>
                      <a:pt x="153806" y="25632"/>
                    </a:lnTo>
                    <a:lnTo>
                      <a:pt x="170777" y="25632"/>
                    </a:lnTo>
                    <a:lnTo>
                      <a:pt x="177900" y="3832"/>
                    </a:lnTo>
                    <a:lnTo>
                      <a:pt x="170350" y="1340"/>
                    </a:lnTo>
                    <a:lnTo>
                      <a:pt x="162194" y="0"/>
                    </a:lnTo>
                    <a:close/>
                  </a:path>
                  <a:path w="218440" h="384809" extrusionOk="0">
                    <a:moveTo>
                      <a:pt x="190564" y="217668"/>
                    </a:moveTo>
                    <a:lnTo>
                      <a:pt x="157691" y="217668"/>
                    </a:lnTo>
                    <a:lnTo>
                      <a:pt x="183868" y="250379"/>
                    </a:lnTo>
                    <a:lnTo>
                      <a:pt x="187522" y="255856"/>
                    </a:lnTo>
                    <a:lnTo>
                      <a:pt x="190151" y="261680"/>
                    </a:lnTo>
                    <a:lnTo>
                      <a:pt x="191790" y="267931"/>
                    </a:lnTo>
                    <a:lnTo>
                      <a:pt x="192350" y="274410"/>
                    </a:lnTo>
                    <a:lnTo>
                      <a:pt x="192350" y="301299"/>
                    </a:lnTo>
                    <a:lnTo>
                      <a:pt x="181146" y="345800"/>
                    </a:lnTo>
                    <a:lnTo>
                      <a:pt x="153806" y="358994"/>
                    </a:lnTo>
                    <a:lnTo>
                      <a:pt x="203027" y="358994"/>
                    </a:lnTo>
                    <a:lnTo>
                      <a:pt x="209059" y="348634"/>
                    </a:lnTo>
                    <a:lnTo>
                      <a:pt x="214064" y="334523"/>
                    </a:lnTo>
                    <a:lnTo>
                      <a:pt x="217030" y="318652"/>
                    </a:lnTo>
                    <a:lnTo>
                      <a:pt x="218003" y="301299"/>
                    </a:lnTo>
                    <a:lnTo>
                      <a:pt x="218003" y="274410"/>
                    </a:lnTo>
                    <a:lnTo>
                      <a:pt x="217076" y="263611"/>
                    </a:lnTo>
                    <a:lnTo>
                      <a:pt x="214352" y="253191"/>
                    </a:lnTo>
                    <a:lnTo>
                      <a:pt x="209919" y="243367"/>
                    </a:lnTo>
                    <a:lnTo>
                      <a:pt x="203868" y="234359"/>
                    </a:lnTo>
                    <a:lnTo>
                      <a:pt x="190564" y="217668"/>
                    </a:lnTo>
                    <a:close/>
                  </a:path>
                  <a:path w="218440" h="384809" extrusionOk="0">
                    <a:moveTo>
                      <a:pt x="119950" y="243175"/>
                    </a:moveTo>
                    <a:lnTo>
                      <a:pt x="71620" y="243175"/>
                    </a:lnTo>
                    <a:lnTo>
                      <a:pt x="84290" y="244537"/>
                    </a:lnTo>
                    <a:lnTo>
                      <a:pt x="91096" y="248128"/>
                    </a:lnTo>
                    <a:lnTo>
                      <a:pt x="110781" y="272724"/>
                    </a:lnTo>
                    <a:lnTo>
                      <a:pt x="109630" y="275614"/>
                    </a:lnTo>
                    <a:lnTo>
                      <a:pt x="109001" y="278776"/>
                    </a:lnTo>
                    <a:lnTo>
                      <a:pt x="109001" y="282064"/>
                    </a:lnTo>
                    <a:lnTo>
                      <a:pt x="111007" y="292048"/>
                    </a:lnTo>
                    <a:lnTo>
                      <a:pt x="116488" y="300198"/>
                    </a:lnTo>
                    <a:lnTo>
                      <a:pt x="124639" y="305693"/>
                    </a:lnTo>
                    <a:lnTo>
                      <a:pt x="134655" y="307707"/>
                    </a:lnTo>
                    <a:lnTo>
                      <a:pt x="144627" y="305693"/>
                    </a:lnTo>
                    <a:lnTo>
                      <a:pt x="152783" y="300198"/>
                    </a:lnTo>
                    <a:lnTo>
                      <a:pt x="158288" y="292048"/>
                    </a:lnTo>
                    <a:lnTo>
                      <a:pt x="160309" y="282064"/>
                    </a:lnTo>
                    <a:lnTo>
                      <a:pt x="158288" y="272085"/>
                    </a:lnTo>
                    <a:lnTo>
                      <a:pt x="152783" y="263934"/>
                    </a:lnTo>
                    <a:lnTo>
                      <a:pt x="144627" y="258437"/>
                    </a:lnTo>
                    <a:lnTo>
                      <a:pt x="136105" y="256714"/>
                    </a:lnTo>
                    <a:lnTo>
                      <a:pt x="130781" y="256714"/>
                    </a:lnTo>
                    <a:lnTo>
                      <a:pt x="119950" y="243175"/>
                    </a:lnTo>
                    <a:close/>
                  </a:path>
                  <a:path w="218440" h="384809" extrusionOk="0">
                    <a:moveTo>
                      <a:pt x="134655" y="256421"/>
                    </a:moveTo>
                    <a:lnTo>
                      <a:pt x="133294" y="256421"/>
                    </a:lnTo>
                    <a:lnTo>
                      <a:pt x="132037" y="256526"/>
                    </a:lnTo>
                    <a:lnTo>
                      <a:pt x="130781" y="256714"/>
                    </a:lnTo>
                    <a:lnTo>
                      <a:pt x="136105" y="256714"/>
                    </a:lnTo>
                    <a:lnTo>
                      <a:pt x="134655" y="256421"/>
                    </a:lnTo>
                    <a:close/>
                  </a:path>
                  <a:path w="218440" h="384809" extrusionOk="0">
                    <a:moveTo>
                      <a:pt x="72151" y="218195"/>
                    </a:moveTo>
                    <a:lnTo>
                      <a:pt x="63858" y="219603"/>
                    </a:lnTo>
                    <a:lnTo>
                      <a:pt x="55857" y="222656"/>
                    </a:lnTo>
                    <a:lnTo>
                      <a:pt x="48375" y="227448"/>
                    </a:lnTo>
                    <a:lnTo>
                      <a:pt x="104108" y="227448"/>
                    </a:lnTo>
                    <a:lnTo>
                      <a:pt x="99877" y="224537"/>
                    </a:lnTo>
                    <a:lnTo>
                      <a:pt x="90475" y="220459"/>
                    </a:lnTo>
                    <a:lnTo>
                      <a:pt x="80510" y="218338"/>
                    </a:lnTo>
                    <a:lnTo>
                      <a:pt x="72151" y="218195"/>
                    </a:lnTo>
                    <a:close/>
                  </a:path>
                  <a:path w="218440" h="384809" extrusionOk="0">
                    <a:moveTo>
                      <a:pt x="153806" y="166675"/>
                    </a:moveTo>
                    <a:lnTo>
                      <a:pt x="143841" y="168689"/>
                    </a:lnTo>
                    <a:lnTo>
                      <a:pt x="135688" y="174183"/>
                    </a:lnTo>
                    <a:lnTo>
                      <a:pt x="130184" y="182330"/>
                    </a:lnTo>
                    <a:lnTo>
                      <a:pt x="128163" y="192308"/>
                    </a:lnTo>
                    <a:lnTo>
                      <a:pt x="130184" y="202293"/>
                    </a:lnTo>
                    <a:lnTo>
                      <a:pt x="135688" y="210447"/>
                    </a:lnTo>
                    <a:lnTo>
                      <a:pt x="143841" y="215945"/>
                    </a:lnTo>
                    <a:lnTo>
                      <a:pt x="153806" y="217961"/>
                    </a:lnTo>
                    <a:lnTo>
                      <a:pt x="155178" y="217961"/>
                    </a:lnTo>
                    <a:lnTo>
                      <a:pt x="156424" y="217857"/>
                    </a:lnTo>
                    <a:lnTo>
                      <a:pt x="157691" y="217668"/>
                    </a:lnTo>
                    <a:lnTo>
                      <a:pt x="190564" y="217668"/>
                    </a:lnTo>
                    <a:lnTo>
                      <a:pt x="177795" y="201648"/>
                    </a:lnTo>
                    <a:lnTo>
                      <a:pt x="178842" y="198758"/>
                    </a:lnTo>
                    <a:lnTo>
                      <a:pt x="179470" y="195606"/>
                    </a:lnTo>
                    <a:lnTo>
                      <a:pt x="179470" y="192308"/>
                    </a:lnTo>
                    <a:lnTo>
                      <a:pt x="177464" y="182330"/>
                    </a:lnTo>
                    <a:lnTo>
                      <a:pt x="171982" y="174183"/>
                    </a:lnTo>
                    <a:lnTo>
                      <a:pt x="163828" y="168689"/>
                    </a:lnTo>
                    <a:lnTo>
                      <a:pt x="153806" y="166675"/>
                    </a:lnTo>
                    <a:close/>
                  </a:path>
                  <a:path w="218440" h="384809" extrusionOk="0">
                    <a:moveTo>
                      <a:pt x="104111" y="157178"/>
                    </a:moveTo>
                    <a:lnTo>
                      <a:pt x="48375" y="157178"/>
                    </a:lnTo>
                    <a:lnTo>
                      <a:pt x="55857" y="161970"/>
                    </a:lnTo>
                    <a:lnTo>
                      <a:pt x="63858" y="165023"/>
                    </a:lnTo>
                    <a:lnTo>
                      <a:pt x="72151" y="166431"/>
                    </a:lnTo>
                    <a:lnTo>
                      <a:pt x="80510" y="166288"/>
                    </a:lnTo>
                    <a:lnTo>
                      <a:pt x="90475" y="164171"/>
                    </a:lnTo>
                    <a:lnTo>
                      <a:pt x="99877" y="160093"/>
                    </a:lnTo>
                    <a:lnTo>
                      <a:pt x="104111" y="157178"/>
                    </a:lnTo>
                    <a:close/>
                  </a:path>
                  <a:path w="218440" h="384809" extrusionOk="0">
                    <a:moveTo>
                      <a:pt x="134655" y="76919"/>
                    </a:moveTo>
                    <a:lnTo>
                      <a:pt x="124639" y="78933"/>
                    </a:lnTo>
                    <a:lnTo>
                      <a:pt x="116488" y="84428"/>
                    </a:lnTo>
                    <a:lnTo>
                      <a:pt x="111007" y="92578"/>
                    </a:lnTo>
                    <a:lnTo>
                      <a:pt x="109001" y="102562"/>
                    </a:lnTo>
                    <a:lnTo>
                      <a:pt x="109001" y="105860"/>
                    </a:lnTo>
                    <a:lnTo>
                      <a:pt x="109630" y="109012"/>
                    </a:lnTo>
                    <a:lnTo>
                      <a:pt x="110781" y="111902"/>
                    </a:lnTo>
                    <a:lnTo>
                      <a:pt x="91096" y="136498"/>
                    </a:lnTo>
                    <a:lnTo>
                      <a:pt x="84290" y="140100"/>
                    </a:lnTo>
                    <a:lnTo>
                      <a:pt x="71620" y="141451"/>
                    </a:lnTo>
                    <a:lnTo>
                      <a:pt x="119950" y="141451"/>
                    </a:lnTo>
                    <a:lnTo>
                      <a:pt x="130781" y="127912"/>
                    </a:lnTo>
                    <a:lnTo>
                      <a:pt x="136106" y="127912"/>
                    </a:lnTo>
                    <a:lnTo>
                      <a:pt x="144627" y="126191"/>
                    </a:lnTo>
                    <a:lnTo>
                      <a:pt x="152783" y="120696"/>
                    </a:lnTo>
                    <a:lnTo>
                      <a:pt x="158288" y="112545"/>
                    </a:lnTo>
                    <a:lnTo>
                      <a:pt x="160309" y="102562"/>
                    </a:lnTo>
                    <a:lnTo>
                      <a:pt x="158288" y="92578"/>
                    </a:lnTo>
                    <a:lnTo>
                      <a:pt x="152783" y="84428"/>
                    </a:lnTo>
                    <a:lnTo>
                      <a:pt x="144627" y="78933"/>
                    </a:lnTo>
                    <a:lnTo>
                      <a:pt x="134655" y="76919"/>
                    </a:lnTo>
                    <a:close/>
                  </a:path>
                  <a:path w="218440" h="384809" extrusionOk="0">
                    <a:moveTo>
                      <a:pt x="136106" y="127912"/>
                    </a:moveTo>
                    <a:lnTo>
                      <a:pt x="130781" y="127912"/>
                    </a:lnTo>
                    <a:lnTo>
                      <a:pt x="132037" y="128100"/>
                    </a:lnTo>
                    <a:lnTo>
                      <a:pt x="133294" y="128205"/>
                    </a:lnTo>
                    <a:lnTo>
                      <a:pt x="134655" y="128205"/>
                    </a:lnTo>
                    <a:lnTo>
                      <a:pt x="136106" y="127912"/>
                    </a:lnTo>
                    <a:close/>
                  </a:path>
                  <a:path w="218440" h="384809" extrusionOk="0">
                    <a:moveTo>
                      <a:pt x="170777" y="25632"/>
                    </a:moveTo>
                    <a:lnTo>
                      <a:pt x="159471" y="25632"/>
                    </a:lnTo>
                    <a:lnTo>
                      <a:pt x="164916" y="26533"/>
                    </a:lnTo>
                    <a:lnTo>
                      <a:pt x="169942" y="28187"/>
                    </a:lnTo>
                    <a:lnTo>
                      <a:pt x="170777" y="256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709" name="Google Shape;709;p53"/>
            <p:cNvGrpSpPr/>
            <p:nvPr/>
          </p:nvGrpSpPr>
          <p:grpSpPr>
            <a:xfrm>
              <a:off x="17528366" y="762876"/>
              <a:ext cx="1523730" cy="489401"/>
              <a:chOff x="17528366" y="762876"/>
              <a:chExt cx="1523730" cy="489401"/>
            </a:xfrm>
          </p:grpSpPr>
          <p:sp>
            <p:nvSpPr>
              <p:cNvPr id="710" name="Google Shape;710;p53"/>
              <p:cNvSpPr/>
              <p:nvPr/>
            </p:nvSpPr>
            <p:spPr>
              <a:xfrm>
                <a:off x="18946550" y="1102188"/>
                <a:ext cx="105546" cy="137294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1" name="Google Shape;711;p53"/>
              <p:cNvSpPr/>
              <p:nvPr/>
            </p:nvSpPr>
            <p:spPr>
              <a:xfrm>
                <a:off x="18639120" y="1102188"/>
                <a:ext cx="284907" cy="105336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2" name="Google Shape;712;p53"/>
              <p:cNvSpPr/>
              <p:nvPr/>
            </p:nvSpPr>
            <p:spPr>
              <a:xfrm>
                <a:off x="18511367" y="1102188"/>
                <a:ext cx="105546" cy="150089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3" name="Google Shape;713;p53"/>
              <p:cNvSpPr/>
              <p:nvPr/>
            </p:nvSpPr>
            <p:spPr>
              <a:xfrm>
                <a:off x="18880577" y="867760"/>
                <a:ext cx="158110" cy="175345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4" name="Google Shape;714;p53"/>
              <p:cNvSpPr/>
              <p:nvPr/>
            </p:nvSpPr>
            <p:spPr>
              <a:xfrm>
                <a:off x="18749691" y="867765"/>
                <a:ext cx="107012" cy="170874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5" name="Google Shape;715;p53"/>
              <p:cNvSpPr/>
              <p:nvPr/>
            </p:nvSpPr>
            <p:spPr>
              <a:xfrm>
                <a:off x="18667494" y="995168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3"/>
                    </a:lnTo>
                    <a:lnTo>
                      <a:pt x="1876" y="14617"/>
                    </a:lnTo>
                    <a:lnTo>
                      <a:pt x="0" y="23957"/>
                    </a:lnTo>
                    <a:lnTo>
                      <a:pt x="1876" y="33301"/>
                    </a:lnTo>
                    <a:lnTo>
                      <a:pt x="7002" y="40914"/>
                    </a:lnTo>
                    <a:lnTo>
                      <a:pt x="14621" y="46038"/>
                    </a:lnTo>
                    <a:lnTo>
                      <a:pt x="23978" y="47914"/>
                    </a:lnTo>
                    <a:lnTo>
                      <a:pt x="33290" y="46038"/>
                    </a:lnTo>
                    <a:lnTo>
                      <a:pt x="40914" y="40914"/>
                    </a:lnTo>
                    <a:lnTo>
                      <a:pt x="46065" y="33301"/>
                    </a:lnTo>
                    <a:lnTo>
                      <a:pt x="47956" y="23957"/>
                    </a:lnTo>
                    <a:lnTo>
                      <a:pt x="46065" y="14617"/>
                    </a:lnTo>
                    <a:lnTo>
                      <a:pt x="40914" y="7003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6" name="Google Shape;716;p53"/>
              <p:cNvSpPr/>
              <p:nvPr/>
            </p:nvSpPr>
            <p:spPr>
              <a:xfrm>
                <a:off x="18613620" y="797535"/>
                <a:ext cx="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1300" extrusionOk="0">
                    <a:moveTo>
                      <a:pt x="0" y="0"/>
                    </a:moveTo>
                    <a:lnTo>
                      <a:pt x="0" y="241228"/>
                    </a:lnTo>
                  </a:path>
                </a:pathLst>
              </a:custGeom>
              <a:noFill/>
              <a:ln w="354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7" name="Google Shape;717;p53"/>
              <p:cNvSpPr/>
              <p:nvPr/>
            </p:nvSpPr>
            <p:spPr>
              <a:xfrm>
                <a:off x="18539588" y="867764"/>
                <a:ext cx="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1450" extrusionOk="0">
                    <a:moveTo>
                      <a:pt x="0" y="0"/>
                    </a:moveTo>
                    <a:lnTo>
                      <a:pt x="0" y="170874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8" name="Google Shape;718;p53"/>
              <p:cNvSpPr/>
              <p:nvPr/>
            </p:nvSpPr>
            <p:spPr>
              <a:xfrm>
                <a:off x="18515563" y="791524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5"/>
                    </a:lnTo>
                    <a:lnTo>
                      <a:pt x="1876" y="14621"/>
                    </a:lnTo>
                    <a:lnTo>
                      <a:pt x="0" y="23967"/>
                    </a:lnTo>
                    <a:lnTo>
                      <a:pt x="1891" y="33308"/>
                    </a:lnTo>
                    <a:lnTo>
                      <a:pt x="7041" y="40921"/>
                    </a:lnTo>
                    <a:lnTo>
                      <a:pt x="14665" y="46047"/>
                    </a:lnTo>
                    <a:lnTo>
                      <a:pt x="23978" y="47925"/>
                    </a:lnTo>
                    <a:lnTo>
                      <a:pt x="33335" y="46047"/>
                    </a:lnTo>
                    <a:lnTo>
                      <a:pt x="40954" y="40921"/>
                    </a:lnTo>
                    <a:lnTo>
                      <a:pt x="46080" y="33308"/>
                    </a:lnTo>
                    <a:lnTo>
                      <a:pt x="47956" y="23967"/>
                    </a:lnTo>
                    <a:lnTo>
                      <a:pt x="46065" y="14621"/>
                    </a:lnTo>
                    <a:lnTo>
                      <a:pt x="40914" y="7005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9" name="Google Shape;719;p53"/>
              <p:cNvSpPr/>
              <p:nvPr/>
            </p:nvSpPr>
            <p:spPr>
              <a:xfrm>
                <a:off x="18303213" y="863418"/>
                <a:ext cx="180203" cy="179690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0" name="Google Shape;720;p53"/>
              <p:cNvSpPr/>
              <p:nvPr/>
            </p:nvSpPr>
            <p:spPr>
              <a:xfrm>
                <a:off x="18007406" y="863418"/>
                <a:ext cx="266700" cy="17526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75259" extrusionOk="0">
                    <a:moveTo>
                      <a:pt x="34972" y="4345"/>
                    </a:moveTo>
                    <a:lnTo>
                      <a:pt x="0" y="4345"/>
                    </a:lnTo>
                    <a:lnTo>
                      <a:pt x="0" y="175219"/>
                    </a:lnTo>
                    <a:lnTo>
                      <a:pt x="34972" y="175219"/>
                    </a:lnTo>
                    <a:lnTo>
                      <a:pt x="34972" y="75275"/>
                    </a:lnTo>
                    <a:lnTo>
                      <a:pt x="38166" y="59554"/>
                    </a:lnTo>
                    <a:lnTo>
                      <a:pt x="46857" y="46713"/>
                    </a:lnTo>
                    <a:lnTo>
                      <a:pt x="59710" y="38054"/>
                    </a:lnTo>
                    <a:lnTo>
                      <a:pt x="75390" y="34878"/>
                    </a:lnTo>
                    <a:lnTo>
                      <a:pt x="255418" y="34878"/>
                    </a:lnTo>
                    <a:lnTo>
                      <a:pt x="250613" y="27245"/>
                    </a:lnTo>
                    <a:lnTo>
                      <a:pt x="133304" y="27245"/>
                    </a:lnTo>
                    <a:lnTo>
                      <a:pt x="123105" y="16324"/>
                    </a:lnTo>
                    <a:lnTo>
                      <a:pt x="34972" y="16324"/>
                    </a:lnTo>
                    <a:lnTo>
                      <a:pt x="34972" y="4345"/>
                    </a:lnTo>
                    <a:close/>
                  </a:path>
                  <a:path w="266700" h="175259" extrusionOk="0">
                    <a:moveTo>
                      <a:pt x="191198" y="34878"/>
                    </a:moveTo>
                    <a:lnTo>
                      <a:pt x="75390" y="34878"/>
                    </a:lnTo>
                    <a:lnTo>
                      <a:pt x="91072" y="38068"/>
                    </a:lnTo>
                    <a:lnTo>
                      <a:pt x="103928" y="46752"/>
                    </a:lnTo>
                    <a:lnTo>
                      <a:pt x="112623" y="59598"/>
                    </a:lnTo>
                    <a:lnTo>
                      <a:pt x="115818" y="75275"/>
                    </a:lnTo>
                    <a:lnTo>
                      <a:pt x="115818" y="175219"/>
                    </a:lnTo>
                    <a:lnTo>
                      <a:pt x="150686" y="175219"/>
                    </a:lnTo>
                    <a:lnTo>
                      <a:pt x="150686" y="75275"/>
                    </a:lnTo>
                    <a:lnTo>
                      <a:pt x="153896" y="59554"/>
                    </a:lnTo>
                    <a:lnTo>
                      <a:pt x="162622" y="46713"/>
                    </a:lnTo>
                    <a:lnTo>
                      <a:pt x="175507" y="38054"/>
                    </a:lnTo>
                    <a:lnTo>
                      <a:pt x="191198" y="34878"/>
                    </a:lnTo>
                    <a:close/>
                  </a:path>
                  <a:path w="266700" h="175259" extrusionOk="0">
                    <a:moveTo>
                      <a:pt x="255418" y="34878"/>
                    </a:moveTo>
                    <a:lnTo>
                      <a:pt x="191198" y="34878"/>
                    </a:lnTo>
                    <a:lnTo>
                      <a:pt x="206878" y="38068"/>
                    </a:lnTo>
                    <a:lnTo>
                      <a:pt x="219731" y="46752"/>
                    </a:lnTo>
                    <a:lnTo>
                      <a:pt x="228422" y="59598"/>
                    </a:lnTo>
                    <a:lnTo>
                      <a:pt x="231615" y="75275"/>
                    </a:lnTo>
                    <a:lnTo>
                      <a:pt x="231615" y="175219"/>
                    </a:lnTo>
                    <a:lnTo>
                      <a:pt x="266484" y="175219"/>
                    </a:lnTo>
                    <a:lnTo>
                      <a:pt x="266484" y="75275"/>
                    </a:lnTo>
                    <a:lnTo>
                      <a:pt x="261280" y="44191"/>
                    </a:lnTo>
                    <a:lnTo>
                      <a:pt x="255418" y="34878"/>
                    </a:lnTo>
                    <a:close/>
                  </a:path>
                  <a:path w="266700" h="175259" extrusionOk="0">
                    <a:moveTo>
                      <a:pt x="193292" y="0"/>
                    </a:moveTo>
                    <a:lnTo>
                      <a:pt x="176031" y="1911"/>
                    </a:lnTo>
                    <a:lnTo>
                      <a:pt x="159768" y="7367"/>
                    </a:lnTo>
                    <a:lnTo>
                      <a:pt x="145270" y="15951"/>
                    </a:lnTo>
                    <a:lnTo>
                      <a:pt x="133304" y="27245"/>
                    </a:lnTo>
                    <a:lnTo>
                      <a:pt x="250613" y="27245"/>
                    </a:lnTo>
                    <a:lnTo>
                      <a:pt x="246344" y="20462"/>
                    </a:lnTo>
                    <a:lnTo>
                      <a:pt x="223180" y="5321"/>
                    </a:lnTo>
                    <a:lnTo>
                      <a:pt x="193292" y="0"/>
                    </a:lnTo>
                    <a:close/>
                  </a:path>
                  <a:path w="266700" h="175259" extrusionOk="0">
                    <a:moveTo>
                      <a:pt x="77390" y="0"/>
                    </a:moveTo>
                    <a:lnTo>
                      <a:pt x="63322" y="1525"/>
                    </a:lnTo>
                    <a:lnTo>
                      <a:pt x="51504" y="5429"/>
                    </a:lnTo>
                    <a:lnTo>
                      <a:pt x="42026" y="10698"/>
                    </a:lnTo>
                    <a:lnTo>
                      <a:pt x="34972" y="16324"/>
                    </a:lnTo>
                    <a:lnTo>
                      <a:pt x="123105" y="16324"/>
                    </a:lnTo>
                    <a:lnTo>
                      <a:pt x="122711" y="15902"/>
                    </a:lnTo>
                    <a:lnTo>
                      <a:pt x="109898" y="7324"/>
                    </a:lnTo>
                    <a:lnTo>
                      <a:pt x="94810" y="1895"/>
                    </a:lnTo>
                    <a:lnTo>
                      <a:pt x="773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1" name="Google Shape;721;p53"/>
              <p:cNvSpPr/>
              <p:nvPr/>
            </p:nvSpPr>
            <p:spPr>
              <a:xfrm>
                <a:off x="17528366" y="762876"/>
                <a:ext cx="375285" cy="375285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375284" extrusionOk="0">
                    <a:moveTo>
                      <a:pt x="187533" y="0"/>
                    </a:moveTo>
                    <a:lnTo>
                      <a:pt x="137757" y="6707"/>
                    </a:lnTo>
                    <a:lnTo>
                      <a:pt x="92981" y="25629"/>
                    </a:lnTo>
                    <a:lnTo>
                      <a:pt x="55011" y="54964"/>
                    </a:lnTo>
                    <a:lnTo>
                      <a:pt x="25653" y="92911"/>
                    </a:lnTo>
                    <a:lnTo>
                      <a:pt x="6714" y="137670"/>
                    </a:lnTo>
                    <a:lnTo>
                      <a:pt x="0" y="187439"/>
                    </a:lnTo>
                    <a:lnTo>
                      <a:pt x="6724" y="237224"/>
                    </a:lnTo>
                    <a:lnTo>
                      <a:pt x="25653" y="281937"/>
                    </a:lnTo>
                    <a:lnTo>
                      <a:pt x="55011" y="319856"/>
                    </a:lnTo>
                    <a:lnTo>
                      <a:pt x="92981" y="349164"/>
                    </a:lnTo>
                    <a:lnTo>
                      <a:pt x="137757" y="368064"/>
                    </a:lnTo>
                    <a:lnTo>
                      <a:pt x="187533" y="374763"/>
                    </a:lnTo>
                    <a:lnTo>
                      <a:pt x="215646" y="372667"/>
                    </a:lnTo>
                    <a:lnTo>
                      <a:pt x="242885" y="366453"/>
                    </a:lnTo>
                    <a:lnTo>
                      <a:pt x="268887" y="356232"/>
                    </a:lnTo>
                    <a:lnTo>
                      <a:pt x="293289" y="342115"/>
                    </a:lnTo>
                    <a:lnTo>
                      <a:pt x="293813" y="341759"/>
                    </a:lnTo>
                    <a:lnTo>
                      <a:pt x="289070" y="336241"/>
                    </a:lnTo>
                    <a:lnTo>
                      <a:pt x="187533" y="336241"/>
                    </a:lnTo>
                    <a:lnTo>
                      <a:pt x="140514" y="328634"/>
                    </a:lnTo>
                    <a:lnTo>
                      <a:pt x="99621" y="307464"/>
                    </a:lnTo>
                    <a:lnTo>
                      <a:pt x="67338" y="275206"/>
                    </a:lnTo>
                    <a:lnTo>
                      <a:pt x="46148" y="234334"/>
                    </a:lnTo>
                    <a:lnTo>
                      <a:pt x="38532" y="187324"/>
                    </a:lnTo>
                    <a:lnTo>
                      <a:pt x="46148" y="140313"/>
                    </a:lnTo>
                    <a:lnTo>
                      <a:pt x="67338" y="99441"/>
                    </a:lnTo>
                    <a:lnTo>
                      <a:pt x="99621" y="67183"/>
                    </a:lnTo>
                    <a:lnTo>
                      <a:pt x="140514" y="46013"/>
                    </a:lnTo>
                    <a:lnTo>
                      <a:pt x="187533" y="38407"/>
                    </a:lnTo>
                    <a:lnTo>
                      <a:pt x="298709" y="38407"/>
                    </a:lnTo>
                    <a:lnTo>
                      <a:pt x="282155" y="25624"/>
                    </a:lnTo>
                    <a:lnTo>
                      <a:pt x="237353" y="6706"/>
                    </a:lnTo>
                    <a:lnTo>
                      <a:pt x="187533" y="0"/>
                    </a:lnTo>
                    <a:close/>
                  </a:path>
                  <a:path w="375284" h="375284" extrusionOk="0">
                    <a:moveTo>
                      <a:pt x="268578" y="312398"/>
                    </a:moveTo>
                    <a:lnTo>
                      <a:pt x="268054" y="312639"/>
                    </a:lnTo>
                    <a:lnTo>
                      <a:pt x="249352" y="322816"/>
                    </a:lnTo>
                    <a:lnTo>
                      <a:pt x="229525" y="330208"/>
                    </a:lnTo>
                    <a:lnTo>
                      <a:pt x="208833" y="334716"/>
                    </a:lnTo>
                    <a:lnTo>
                      <a:pt x="187533" y="336241"/>
                    </a:lnTo>
                    <a:lnTo>
                      <a:pt x="289070" y="336241"/>
                    </a:lnTo>
                    <a:lnTo>
                      <a:pt x="268578" y="312398"/>
                    </a:lnTo>
                    <a:close/>
                  </a:path>
                  <a:path w="375284" h="375284" extrusionOk="0">
                    <a:moveTo>
                      <a:pt x="359261" y="254149"/>
                    </a:moveTo>
                    <a:lnTo>
                      <a:pt x="254651" y="254149"/>
                    </a:lnTo>
                    <a:lnTo>
                      <a:pt x="263675" y="265140"/>
                    </a:lnTo>
                    <a:lnTo>
                      <a:pt x="274770" y="273631"/>
                    </a:lnTo>
                    <a:lnTo>
                      <a:pt x="287536" y="279368"/>
                    </a:lnTo>
                    <a:lnTo>
                      <a:pt x="301571" y="282096"/>
                    </a:lnTo>
                    <a:lnTo>
                      <a:pt x="305016" y="282336"/>
                    </a:lnTo>
                    <a:lnTo>
                      <a:pt x="306692" y="282336"/>
                    </a:lnTo>
                    <a:lnTo>
                      <a:pt x="344701" y="269541"/>
                    </a:lnTo>
                    <a:lnTo>
                      <a:pt x="359261" y="254149"/>
                    </a:lnTo>
                    <a:close/>
                  </a:path>
                  <a:path w="375284" h="375284" extrusionOk="0">
                    <a:moveTo>
                      <a:pt x="187428" y="92541"/>
                    </a:moveTo>
                    <a:lnTo>
                      <a:pt x="150563" y="100002"/>
                    </a:lnTo>
                    <a:lnTo>
                      <a:pt x="120402" y="120335"/>
                    </a:lnTo>
                    <a:lnTo>
                      <a:pt x="100037" y="150467"/>
                    </a:lnTo>
                    <a:lnTo>
                      <a:pt x="92562" y="187324"/>
                    </a:lnTo>
                    <a:lnTo>
                      <a:pt x="100037" y="224179"/>
                    </a:lnTo>
                    <a:lnTo>
                      <a:pt x="120402" y="254307"/>
                    </a:lnTo>
                    <a:lnTo>
                      <a:pt x="150563" y="274637"/>
                    </a:lnTo>
                    <a:lnTo>
                      <a:pt x="187428" y="282096"/>
                    </a:lnTo>
                    <a:lnTo>
                      <a:pt x="206148" y="280256"/>
                    </a:lnTo>
                    <a:lnTo>
                      <a:pt x="223867" y="274860"/>
                    </a:lnTo>
                    <a:lnTo>
                      <a:pt x="240172" y="266096"/>
                    </a:lnTo>
                    <a:lnTo>
                      <a:pt x="254651" y="254149"/>
                    </a:lnTo>
                    <a:lnTo>
                      <a:pt x="359261" y="254149"/>
                    </a:lnTo>
                    <a:lnTo>
                      <a:pt x="359364" y="254021"/>
                    </a:lnTo>
                    <a:lnTo>
                      <a:pt x="364849" y="244450"/>
                    </a:lnTo>
                    <a:lnTo>
                      <a:pt x="365097" y="243814"/>
                    </a:lnTo>
                    <a:lnTo>
                      <a:pt x="304702" y="243814"/>
                    </a:lnTo>
                    <a:lnTo>
                      <a:pt x="304226" y="243699"/>
                    </a:lnTo>
                    <a:lnTo>
                      <a:pt x="187533" y="243699"/>
                    </a:lnTo>
                    <a:lnTo>
                      <a:pt x="165611" y="239266"/>
                    </a:lnTo>
                    <a:lnTo>
                      <a:pt x="147704" y="227181"/>
                    </a:lnTo>
                    <a:lnTo>
                      <a:pt x="135629" y="209261"/>
                    </a:lnTo>
                    <a:lnTo>
                      <a:pt x="131200" y="187324"/>
                    </a:lnTo>
                    <a:lnTo>
                      <a:pt x="135629" y="165386"/>
                    </a:lnTo>
                    <a:lnTo>
                      <a:pt x="147704" y="147466"/>
                    </a:lnTo>
                    <a:lnTo>
                      <a:pt x="165611" y="135381"/>
                    </a:lnTo>
                    <a:lnTo>
                      <a:pt x="187533" y="130948"/>
                    </a:lnTo>
                    <a:lnTo>
                      <a:pt x="261659" y="130948"/>
                    </a:lnTo>
                    <a:lnTo>
                      <a:pt x="254494" y="120335"/>
                    </a:lnTo>
                    <a:lnTo>
                      <a:pt x="224338" y="100002"/>
                    </a:lnTo>
                    <a:lnTo>
                      <a:pt x="187428" y="92541"/>
                    </a:lnTo>
                    <a:close/>
                  </a:path>
                  <a:path w="375284" h="375284" extrusionOk="0">
                    <a:moveTo>
                      <a:pt x="298709" y="38407"/>
                    </a:moveTo>
                    <a:lnTo>
                      <a:pt x="187533" y="38407"/>
                    </a:lnTo>
                    <a:lnTo>
                      <a:pt x="234603" y="46013"/>
                    </a:lnTo>
                    <a:lnTo>
                      <a:pt x="275527" y="67183"/>
                    </a:lnTo>
                    <a:lnTo>
                      <a:pt x="307826" y="99441"/>
                    </a:lnTo>
                    <a:lnTo>
                      <a:pt x="329022" y="140313"/>
                    </a:lnTo>
                    <a:lnTo>
                      <a:pt x="336638" y="187324"/>
                    </a:lnTo>
                    <a:lnTo>
                      <a:pt x="336421" y="195340"/>
                    </a:lnTo>
                    <a:lnTo>
                      <a:pt x="320932" y="239174"/>
                    </a:lnTo>
                    <a:lnTo>
                      <a:pt x="304702" y="243814"/>
                    </a:lnTo>
                    <a:lnTo>
                      <a:pt x="365097" y="243814"/>
                    </a:lnTo>
                    <a:lnTo>
                      <a:pt x="368994" y="233835"/>
                    </a:lnTo>
                    <a:lnTo>
                      <a:pt x="371088" y="225961"/>
                    </a:lnTo>
                    <a:lnTo>
                      <a:pt x="371088" y="225731"/>
                    </a:lnTo>
                    <a:lnTo>
                      <a:pt x="372858" y="216789"/>
                    </a:lnTo>
                    <a:lnTo>
                      <a:pt x="374098" y="207583"/>
                    </a:lnTo>
                    <a:lnTo>
                      <a:pt x="374828" y="197850"/>
                    </a:lnTo>
                    <a:lnTo>
                      <a:pt x="375067" y="187324"/>
                    </a:lnTo>
                    <a:lnTo>
                      <a:pt x="368396" y="137603"/>
                    </a:lnTo>
                    <a:lnTo>
                      <a:pt x="349483" y="92877"/>
                    </a:lnTo>
                    <a:lnTo>
                      <a:pt x="320134" y="54949"/>
                    </a:lnTo>
                    <a:lnTo>
                      <a:pt x="298709" y="38407"/>
                    </a:lnTo>
                    <a:close/>
                  </a:path>
                  <a:path w="375284" h="375284" extrusionOk="0">
                    <a:moveTo>
                      <a:pt x="261659" y="130948"/>
                    </a:moveTo>
                    <a:lnTo>
                      <a:pt x="187533" y="130948"/>
                    </a:lnTo>
                    <a:lnTo>
                      <a:pt x="209517" y="135397"/>
                    </a:lnTo>
                    <a:lnTo>
                      <a:pt x="227459" y="147509"/>
                    </a:lnTo>
                    <a:lnTo>
                      <a:pt x="239549" y="165435"/>
                    </a:lnTo>
                    <a:lnTo>
                      <a:pt x="243982" y="187324"/>
                    </a:lnTo>
                    <a:lnTo>
                      <a:pt x="239549" y="209261"/>
                    </a:lnTo>
                    <a:lnTo>
                      <a:pt x="227459" y="227181"/>
                    </a:lnTo>
                    <a:lnTo>
                      <a:pt x="209517" y="239266"/>
                    </a:lnTo>
                    <a:lnTo>
                      <a:pt x="187533" y="243699"/>
                    </a:lnTo>
                    <a:lnTo>
                      <a:pt x="304226" y="243699"/>
                    </a:lnTo>
                    <a:lnTo>
                      <a:pt x="296888" y="241924"/>
                    </a:lnTo>
                    <a:lnTo>
                      <a:pt x="289677" y="237199"/>
                    </a:lnTo>
                    <a:lnTo>
                      <a:pt x="284401" y="229329"/>
                    </a:lnTo>
                    <a:lnTo>
                      <a:pt x="282295" y="217857"/>
                    </a:lnTo>
                    <a:lnTo>
                      <a:pt x="282295" y="187324"/>
                    </a:lnTo>
                    <a:lnTo>
                      <a:pt x="274834" y="150467"/>
                    </a:lnTo>
                    <a:lnTo>
                      <a:pt x="261659" y="130948"/>
                    </a:lnTo>
                    <a:close/>
                  </a:path>
                </a:pathLst>
              </a:custGeom>
              <a:solidFill>
                <a:srgbClr val="FC2C3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722" name="Google Shape;722;p53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3" name="Google Shape;723;p53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4" name="Google Shape;724;p53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53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53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</p:spTree>
    <p:extLst>
      <p:ext uri="{BB962C8B-B14F-4D97-AF65-F5344CB8AC3E}">
        <p14:creationId xmlns:p14="http://schemas.microsoft.com/office/powerpoint/2010/main" val="233581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4" name="Google Shape;1294;p68"/>
          <p:cNvSpPr txBox="1">
            <a:spLocks noGrp="1"/>
          </p:cNvSpPr>
          <p:nvPr>
            <p:ph type="title"/>
          </p:nvPr>
        </p:nvSpPr>
        <p:spPr>
          <a:xfrm>
            <a:off x="10622106" y="2277053"/>
            <a:ext cx="5899800" cy="19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Итоговое задание:</a:t>
            </a:r>
            <a:endParaRPr dirty="0"/>
          </a:p>
        </p:txBody>
      </p:sp>
      <p:sp>
        <p:nvSpPr>
          <p:cNvPr id="1295" name="Google Shape;1295;p68"/>
          <p:cNvSpPr txBox="1"/>
          <p:nvPr/>
        </p:nvSpPr>
        <p:spPr>
          <a:xfrm>
            <a:off x="10610414" y="4783477"/>
            <a:ext cx="8244900" cy="5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>
              <a:lnSpc>
                <a:spcPct val="114500"/>
              </a:lnSpc>
            </a:pPr>
            <a:r>
              <a:rPr lang="ru-RU" sz="4800" dirty="0">
                <a:solidFill>
                  <a:srgbClr val="1D1D1B"/>
                </a:solidFill>
                <a:latin typeface="IBM Plex Sans"/>
              </a:rPr>
              <a:t>Подготовить презентацию значимых находок и </a:t>
            </a:r>
            <a:r>
              <a:rPr lang="ru-RU" sz="4800" dirty="0" err="1">
                <a:solidFill>
                  <a:srgbClr val="1D1D1B"/>
                </a:solidFill>
                <a:latin typeface="IBM Plex Sans"/>
              </a:rPr>
              <a:t>инсайтов</a:t>
            </a:r>
            <a:r>
              <a:rPr lang="ru-RU" sz="4800" dirty="0">
                <a:solidFill>
                  <a:srgbClr val="1D1D1B"/>
                </a:solidFill>
                <a:latin typeface="IBM Plex Sans"/>
              </a:rPr>
              <a:t> из курса и их имплементации.</a:t>
            </a:r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82E7C758-60ED-7848-B859-5C205E03434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07646" y="1827050"/>
            <a:ext cx="8074349" cy="8074349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CC79FB2-CA59-BB4A-A39E-4D40A68795FC}"/>
              </a:ext>
            </a:extLst>
          </p:cNvPr>
          <p:cNvSpPr/>
          <p:nvPr/>
        </p:nvSpPr>
        <p:spPr>
          <a:xfrm>
            <a:off x="13199212" y="10929721"/>
            <a:ext cx="5852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>
                <a:solidFill>
                  <a:srgbClr val="FF0000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https://geekbrains.ru/posts/pochemu-menedzhment-dolzhen-izmenitsya</a:t>
            </a:r>
            <a:r>
              <a:rPr lang="ru-RU" i="1" dirty="0">
                <a:solidFill>
                  <a:srgbClr val="FF000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7" name="Google Shape;807;p56"/>
          <p:cNvGrpSpPr/>
          <p:nvPr/>
        </p:nvGrpSpPr>
        <p:grpSpPr>
          <a:xfrm>
            <a:off x="14868658" y="741509"/>
            <a:ext cx="4183492" cy="510679"/>
            <a:chOff x="14868658" y="741509"/>
            <a:chExt cx="4183492" cy="510679"/>
          </a:xfrm>
        </p:grpSpPr>
        <p:sp>
          <p:nvSpPr>
            <p:cNvPr id="808" name="Google Shape;808;p56"/>
            <p:cNvSpPr/>
            <p:nvPr/>
          </p:nvSpPr>
          <p:spPr>
            <a:xfrm>
              <a:off x="16985455" y="863648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9" name="Google Shape;809;p56"/>
            <p:cNvSpPr/>
            <p:nvPr/>
          </p:nvSpPr>
          <p:spPr>
            <a:xfrm>
              <a:off x="16807130" y="863283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0" name="Google Shape;810;p56"/>
            <p:cNvSpPr/>
            <p:nvPr/>
          </p:nvSpPr>
          <p:spPr>
            <a:xfrm>
              <a:off x="16749391" y="86773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1" name="Google Shape;811;p56"/>
            <p:cNvSpPr/>
            <p:nvPr/>
          </p:nvSpPr>
          <p:spPr>
            <a:xfrm>
              <a:off x="16726822" y="793266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2" name="Google Shape;812;p56"/>
            <p:cNvSpPr/>
            <p:nvPr/>
          </p:nvSpPr>
          <p:spPr>
            <a:xfrm>
              <a:off x="16406094" y="863284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3" name="Google Shape;813;p56"/>
            <p:cNvSpPr/>
            <p:nvPr/>
          </p:nvSpPr>
          <p:spPr>
            <a:xfrm>
              <a:off x="16192698" y="798740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4" name="Google Shape;814;p56"/>
            <p:cNvSpPr/>
            <p:nvPr/>
          </p:nvSpPr>
          <p:spPr>
            <a:xfrm>
              <a:off x="16060138" y="867728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5" name="Google Shape;815;p56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6" name="Google Shape;816;p56"/>
            <p:cNvSpPr/>
            <p:nvPr/>
          </p:nvSpPr>
          <p:spPr>
            <a:xfrm>
              <a:off x="15822866" y="863025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7" name="Google Shape;817;p56"/>
            <p:cNvSpPr/>
            <p:nvPr/>
          </p:nvSpPr>
          <p:spPr>
            <a:xfrm>
              <a:off x="15381527" y="795876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8" name="Google Shape;818;p56"/>
            <p:cNvSpPr/>
            <p:nvPr/>
          </p:nvSpPr>
          <p:spPr>
            <a:xfrm>
              <a:off x="15626336" y="863023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9" name="Google Shape;819;p56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0" name="Google Shape;820;p56"/>
            <p:cNvSpPr/>
            <p:nvPr/>
          </p:nvSpPr>
          <p:spPr>
            <a:xfrm>
              <a:off x="14868658" y="741509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1" name="Google Shape;821;p56"/>
            <p:cNvSpPr/>
            <p:nvPr/>
          </p:nvSpPr>
          <p:spPr>
            <a:xfrm>
              <a:off x="18946550" y="1102188"/>
              <a:ext cx="105600" cy="1374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2" name="Google Shape;822;p56"/>
            <p:cNvSpPr/>
            <p:nvPr/>
          </p:nvSpPr>
          <p:spPr>
            <a:xfrm>
              <a:off x="18639120" y="1102188"/>
              <a:ext cx="285000" cy="1053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3" name="Google Shape;823;p56"/>
            <p:cNvSpPr/>
            <p:nvPr/>
          </p:nvSpPr>
          <p:spPr>
            <a:xfrm>
              <a:off x="18511367" y="1102188"/>
              <a:ext cx="105600" cy="1500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4" name="Google Shape;824;p56"/>
            <p:cNvSpPr/>
            <p:nvPr/>
          </p:nvSpPr>
          <p:spPr>
            <a:xfrm>
              <a:off x="18880577" y="867760"/>
              <a:ext cx="158100" cy="1752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5" name="Google Shape;825;p56"/>
            <p:cNvSpPr/>
            <p:nvPr/>
          </p:nvSpPr>
          <p:spPr>
            <a:xfrm>
              <a:off x="18749691" y="867754"/>
              <a:ext cx="107100" cy="171000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6" name="Google Shape;826;p56"/>
            <p:cNvSpPr/>
            <p:nvPr/>
          </p:nvSpPr>
          <p:spPr>
            <a:xfrm>
              <a:off x="18667494" y="995168"/>
              <a:ext cx="48259" cy="48259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7" name="Google Shape;827;p56"/>
            <p:cNvSpPr/>
            <p:nvPr/>
          </p:nvSpPr>
          <p:spPr>
            <a:xfrm>
              <a:off x="18613620" y="797535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8" name="Google Shape;828;p56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9" name="Google Shape;829;p56"/>
            <p:cNvSpPr/>
            <p:nvPr/>
          </p:nvSpPr>
          <p:spPr>
            <a:xfrm>
              <a:off x="18515563" y="791529"/>
              <a:ext cx="48259" cy="48259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0" name="Google Shape;830;p56"/>
            <p:cNvSpPr/>
            <p:nvPr/>
          </p:nvSpPr>
          <p:spPr>
            <a:xfrm>
              <a:off x="18303213" y="863413"/>
              <a:ext cx="180300" cy="17970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1" name="Google Shape;831;p56"/>
            <p:cNvSpPr/>
            <p:nvPr/>
          </p:nvSpPr>
          <p:spPr>
            <a:xfrm>
              <a:off x="18007406" y="863413"/>
              <a:ext cx="266700" cy="175259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2" name="Google Shape;832;p56"/>
            <p:cNvSpPr/>
            <p:nvPr/>
          </p:nvSpPr>
          <p:spPr>
            <a:xfrm>
              <a:off x="17528366" y="762876"/>
              <a:ext cx="375284" cy="375284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7"/>
                  </a:lnTo>
                  <a:lnTo>
                    <a:pt x="55011" y="319856"/>
                  </a:lnTo>
                  <a:lnTo>
                    <a:pt x="92981" y="349164"/>
                  </a:lnTo>
                  <a:lnTo>
                    <a:pt x="137757" y="368064"/>
                  </a:lnTo>
                  <a:lnTo>
                    <a:pt x="187533" y="374763"/>
                  </a:lnTo>
                  <a:lnTo>
                    <a:pt x="215646" y="372667"/>
                  </a:lnTo>
                  <a:lnTo>
                    <a:pt x="242885" y="366453"/>
                  </a:lnTo>
                  <a:lnTo>
                    <a:pt x="268887" y="356232"/>
                  </a:lnTo>
                  <a:lnTo>
                    <a:pt x="293289" y="342115"/>
                  </a:lnTo>
                  <a:lnTo>
                    <a:pt x="293813" y="341759"/>
                  </a:lnTo>
                  <a:lnTo>
                    <a:pt x="289070" y="336241"/>
                  </a:lnTo>
                  <a:lnTo>
                    <a:pt x="187533" y="336241"/>
                  </a:lnTo>
                  <a:lnTo>
                    <a:pt x="140514" y="328634"/>
                  </a:lnTo>
                  <a:lnTo>
                    <a:pt x="99621" y="307464"/>
                  </a:lnTo>
                  <a:lnTo>
                    <a:pt x="67338" y="275206"/>
                  </a:lnTo>
                  <a:lnTo>
                    <a:pt x="46148" y="234334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39"/>
                  </a:lnTo>
                  <a:lnTo>
                    <a:pt x="249352" y="322816"/>
                  </a:lnTo>
                  <a:lnTo>
                    <a:pt x="229525" y="330208"/>
                  </a:lnTo>
                  <a:lnTo>
                    <a:pt x="208833" y="334716"/>
                  </a:lnTo>
                  <a:lnTo>
                    <a:pt x="187533" y="336241"/>
                  </a:lnTo>
                  <a:lnTo>
                    <a:pt x="289070" y="33624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7" y="237199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833" name="Google Shape;833;p56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4" name="Google Shape;834;p56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5" name="Google Shape;835;p56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6" name="Google Shape;836;p56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7" name="Google Shape;837;p56"/>
          <p:cNvSpPr txBox="1">
            <a:spLocks noGrp="1"/>
          </p:cNvSpPr>
          <p:nvPr>
            <p:ph type="title"/>
          </p:nvPr>
        </p:nvSpPr>
        <p:spPr>
          <a:xfrm>
            <a:off x="987074" y="2152435"/>
            <a:ext cx="18051599" cy="19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/>
            <a:r>
              <a:rPr lang="ru-RU" sz="60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Урок 8</a:t>
            </a:r>
            <a:r>
              <a:rPr lang="ru-RU" sz="6000" b="1" dirty="0">
                <a:latin typeface="IBM Plex Sans SemiBold"/>
                <a:sym typeface="IBM Plex Sans SemiBold"/>
              </a:rPr>
              <a:t>. </a:t>
            </a:r>
            <a:r>
              <a:rPr lang="ru-RU" sz="6000" b="1" dirty="0">
                <a:latin typeface="IBM Plex Sans SemiBold"/>
              </a:rPr>
              <a:t>Командный </a:t>
            </a:r>
            <a:r>
              <a:rPr lang="ru-RU" sz="6000" b="1" dirty="0" err="1">
                <a:latin typeface="IBM Plex Sans SemiBold"/>
              </a:rPr>
              <a:t>коучинг</a:t>
            </a:r>
            <a:r>
              <a:rPr lang="ru-RU" sz="6000" b="1" dirty="0">
                <a:latin typeface="IBM Plex Sans SemiBold"/>
              </a:rPr>
              <a:t> как инструмент </a:t>
            </a:r>
            <a:r>
              <a:rPr lang="ru-RU" sz="6000" b="1" dirty="0" err="1">
                <a:latin typeface="IBM Plex Sans SemiBold"/>
              </a:rPr>
              <a:t>коуч</a:t>
            </a:r>
            <a:r>
              <a:rPr lang="ru-RU" sz="6000" b="1" dirty="0">
                <a:latin typeface="IBM Plex Sans SemiBold"/>
              </a:rPr>
              <a:t>-менеджера</a:t>
            </a:r>
            <a:endParaRPr sz="60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38" name="Google Shape;838;p56"/>
          <p:cNvSpPr txBox="1"/>
          <p:nvPr/>
        </p:nvSpPr>
        <p:spPr>
          <a:xfrm>
            <a:off x="996582" y="5029200"/>
            <a:ext cx="17514784" cy="46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25" rIns="0" bIns="0" anchor="t" anchorCtr="0">
            <a:noAutofit/>
          </a:bodyPr>
          <a:lstStyle/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Что такое командный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?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Командные роли и их применение в командном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коучинге</a:t>
            </a:r>
            <a:endParaRPr lang="ru-RU" sz="33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Технологии командного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коучинга</a:t>
            </a:r>
            <a:endParaRPr lang="ru-RU" sz="33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Потенциал твоей команды</a:t>
            </a:r>
            <a:r>
              <a:rPr lang="en-US" sz="3300" dirty="0">
                <a:highlight>
                  <a:srgbClr val="FFFFFF"/>
                </a:highlight>
                <a:latin typeface="IBM Plex Sans"/>
              </a:rPr>
              <a:t> 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и инструменты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коучинга</a:t>
            </a:r>
            <a:endParaRPr lang="ru-RU" sz="33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endParaRPr lang="ru-RU" sz="3300" dirty="0">
              <a:highlight>
                <a:srgbClr val="FFFFFF"/>
              </a:highlight>
              <a:latin typeface="IBM Plex Sans"/>
            </a:endParaRPr>
          </a:p>
        </p:txBody>
      </p:sp>
      <p:sp>
        <p:nvSpPr>
          <p:cNvPr id="839" name="Google Shape;839;p56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3"/>
          <p:cNvSpPr txBox="1">
            <a:spLocks noGrp="1"/>
          </p:cNvSpPr>
          <p:nvPr>
            <p:ph type="title"/>
          </p:nvPr>
        </p:nvSpPr>
        <p:spPr>
          <a:xfrm>
            <a:off x="991125" y="4191000"/>
            <a:ext cx="18045600" cy="174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4150" rIns="0" bIns="0" anchor="t" anchorCtr="0">
            <a:noAutofit/>
          </a:bodyPr>
          <a:lstStyle/>
          <a:p>
            <a:pPr marL="12700" marR="5080">
              <a:lnSpc>
                <a:spcPct val="85000"/>
              </a:lnSpc>
            </a:pPr>
            <a:r>
              <a:rPr lang="ru-RU" sz="11000" dirty="0"/>
              <a:t>Что такое командный </a:t>
            </a:r>
            <a:r>
              <a:rPr lang="ru-RU" sz="11000" dirty="0" err="1"/>
              <a:t>коучинг</a:t>
            </a:r>
            <a:r>
              <a:rPr lang="ru-RU" sz="11000" dirty="0"/>
              <a:t>?</a:t>
            </a:r>
            <a:endParaRPr sz="11000" dirty="0"/>
          </a:p>
        </p:txBody>
      </p:sp>
      <p:grpSp>
        <p:nvGrpSpPr>
          <p:cNvPr id="694" name="Google Shape;694;p53"/>
          <p:cNvGrpSpPr/>
          <p:nvPr/>
        </p:nvGrpSpPr>
        <p:grpSpPr>
          <a:xfrm>
            <a:off x="14868658" y="741514"/>
            <a:ext cx="4183438" cy="510763"/>
            <a:chOff x="14868658" y="741514"/>
            <a:chExt cx="4183438" cy="510763"/>
          </a:xfrm>
        </p:grpSpPr>
        <p:grpSp>
          <p:nvGrpSpPr>
            <p:cNvPr id="695" name="Google Shape;695;p53"/>
            <p:cNvGrpSpPr/>
            <p:nvPr/>
          </p:nvGrpSpPr>
          <p:grpSpPr>
            <a:xfrm>
              <a:off x="14868658" y="741514"/>
              <a:ext cx="2249358" cy="384811"/>
              <a:chOff x="14868658" y="741514"/>
              <a:chExt cx="2249358" cy="384811"/>
            </a:xfrm>
          </p:grpSpPr>
          <p:sp>
            <p:nvSpPr>
              <p:cNvPr id="696" name="Google Shape;696;p53"/>
              <p:cNvSpPr/>
              <p:nvPr/>
            </p:nvSpPr>
            <p:spPr>
              <a:xfrm>
                <a:off x="16985455" y="863648"/>
                <a:ext cx="132561" cy="179669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7" name="Google Shape;697;p53"/>
              <p:cNvSpPr/>
              <p:nvPr/>
            </p:nvSpPr>
            <p:spPr>
              <a:xfrm>
                <a:off x="16807130" y="863278"/>
                <a:ext cx="153293" cy="17524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8" name="Google Shape;698;p53"/>
              <p:cNvSpPr/>
              <p:nvPr/>
            </p:nvSpPr>
            <p:spPr>
              <a:xfrm>
                <a:off x="16749391" y="867722"/>
                <a:ext cx="0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0815" extrusionOk="0">
                    <a:moveTo>
                      <a:pt x="0" y="0"/>
                    </a:moveTo>
                    <a:lnTo>
                      <a:pt x="0" y="170801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9" name="Google Shape;699;p53"/>
              <p:cNvSpPr/>
              <p:nvPr/>
            </p:nvSpPr>
            <p:spPr>
              <a:xfrm>
                <a:off x="16726822" y="793261"/>
                <a:ext cx="45720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46355" extrusionOk="0">
                    <a:moveTo>
                      <a:pt x="29109" y="0"/>
                    </a:moveTo>
                    <a:lnTo>
                      <a:pt x="16125" y="0"/>
                    </a:lnTo>
                    <a:lnTo>
                      <a:pt x="10575" y="2052"/>
                    </a:lnTo>
                    <a:lnTo>
                      <a:pt x="6491" y="6491"/>
                    </a:lnTo>
                    <a:lnTo>
                      <a:pt x="2094" y="10931"/>
                    </a:lnTo>
                    <a:lnTo>
                      <a:pt x="0" y="16397"/>
                    </a:lnTo>
                    <a:lnTo>
                      <a:pt x="0" y="29370"/>
                    </a:lnTo>
                    <a:lnTo>
                      <a:pt x="2094" y="34836"/>
                    </a:lnTo>
                    <a:lnTo>
                      <a:pt x="6491" y="39276"/>
                    </a:lnTo>
                    <a:lnTo>
                      <a:pt x="10994" y="43715"/>
                    </a:lnTo>
                    <a:lnTo>
                      <a:pt x="16125" y="45768"/>
                    </a:lnTo>
                    <a:lnTo>
                      <a:pt x="29109" y="45768"/>
                    </a:lnTo>
                    <a:lnTo>
                      <a:pt x="34553" y="43715"/>
                    </a:lnTo>
                    <a:lnTo>
                      <a:pt x="38637" y="39276"/>
                    </a:lnTo>
                    <a:lnTo>
                      <a:pt x="43035" y="34836"/>
                    </a:lnTo>
                    <a:lnTo>
                      <a:pt x="45119" y="29370"/>
                    </a:lnTo>
                    <a:lnTo>
                      <a:pt x="45119" y="16397"/>
                    </a:lnTo>
                    <a:lnTo>
                      <a:pt x="43035" y="10931"/>
                    </a:lnTo>
                    <a:lnTo>
                      <a:pt x="38637" y="6491"/>
                    </a:lnTo>
                    <a:lnTo>
                      <a:pt x="34553" y="2052"/>
                    </a:lnTo>
                    <a:lnTo>
                      <a:pt x="291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0" name="Google Shape;700;p53"/>
              <p:cNvSpPr/>
              <p:nvPr/>
            </p:nvSpPr>
            <p:spPr>
              <a:xfrm>
                <a:off x="16406094" y="863279"/>
                <a:ext cx="285656" cy="17968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1" name="Google Shape;701;p53"/>
              <p:cNvSpPr/>
              <p:nvPr/>
            </p:nvSpPr>
            <p:spPr>
              <a:xfrm>
                <a:off x="16192698" y="798734"/>
                <a:ext cx="184497" cy="239793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2" name="Google Shape;702;p53"/>
              <p:cNvSpPr/>
              <p:nvPr/>
            </p:nvSpPr>
            <p:spPr>
              <a:xfrm>
                <a:off x="16060138" y="867723"/>
                <a:ext cx="108585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70815" extrusionOk="0">
                    <a:moveTo>
                      <a:pt x="105546" y="0"/>
                    </a:moveTo>
                    <a:lnTo>
                      <a:pt x="62511" y="0"/>
                    </a:lnTo>
                    <a:lnTo>
                      <a:pt x="0" y="84028"/>
                    </a:lnTo>
                    <a:lnTo>
                      <a:pt x="66280" y="170801"/>
                    </a:lnTo>
                    <a:lnTo>
                      <a:pt x="108268" y="170801"/>
                    </a:lnTo>
                    <a:lnTo>
                      <a:pt x="41265" y="83693"/>
                    </a:lnTo>
                    <a:lnTo>
                      <a:pt x="41988" y="83348"/>
                    </a:lnTo>
                    <a:lnTo>
                      <a:pt x="1055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3" name="Google Shape;703;p53"/>
              <p:cNvSpPr/>
              <p:nvPr/>
            </p:nvSpPr>
            <p:spPr>
              <a:xfrm>
                <a:off x="16041023" y="798405"/>
                <a:ext cx="0" cy="24066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0665" extrusionOk="0">
                    <a:moveTo>
                      <a:pt x="0" y="0"/>
                    </a:moveTo>
                    <a:lnTo>
                      <a:pt x="0" y="240139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4" name="Google Shape;704;p53"/>
              <p:cNvSpPr/>
              <p:nvPr/>
            </p:nvSpPr>
            <p:spPr>
              <a:xfrm>
                <a:off x="15822866" y="863019"/>
                <a:ext cx="171408" cy="179669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5" name="Google Shape;705;p53"/>
              <p:cNvSpPr/>
              <p:nvPr/>
            </p:nvSpPr>
            <p:spPr>
              <a:xfrm>
                <a:off x="15626336" y="863018"/>
                <a:ext cx="171513" cy="179669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6" name="Google Shape;706;p53"/>
              <p:cNvSpPr/>
              <p:nvPr/>
            </p:nvSpPr>
            <p:spPr>
              <a:xfrm>
                <a:off x="15381527" y="795871"/>
                <a:ext cx="215899" cy="24594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7" name="Google Shape;707;p53"/>
              <p:cNvSpPr/>
              <p:nvPr/>
            </p:nvSpPr>
            <p:spPr>
              <a:xfrm>
                <a:off x="15061006" y="741515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48061" y="356439"/>
                    </a:moveTo>
                    <a:lnTo>
                      <a:pt x="39998" y="380794"/>
                    </a:lnTo>
                    <a:lnTo>
                      <a:pt x="47642" y="383286"/>
                    </a:lnTo>
                    <a:lnTo>
                      <a:pt x="55705" y="384637"/>
                    </a:lnTo>
                    <a:lnTo>
                      <a:pt x="64081" y="384637"/>
                    </a:lnTo>
                    <a:lnTo>
                      <a:pt x="87153" y="381116"/>
                    </a:lnTo>
                    <a:lnTo>
                      <a:pt x="107422" y="371270"/>
                    </a:lnTo>
                    <a:lnTo>
                      <a:pt x="120759" y="358994"/>
                    </a:lnTo>
                    <a:lnTo>
                      <a:pt x="58427" y="358994"/>
                    </a:lnTo>
                    <a:lnTo>
                      <a:pt x="53087" y="358093"/>
                    </a:lnTo>
                    <a:lnTo>
                      <a:pt x="48061" y="356439"/>
                    </a:lnTo>
                    <a:close/>
                  </a:path>
                  <a:path w="218440" h="384809" extrusionOk="0">
                    <a:moveTo>
                      <a:pt x="191938" y="243175"/>
                    </a:moveTo>
                    <a:lnTo>
                      <a:pt x="146278" y="243175"/>
                    </a:lnTo>
                    <a:lnTo>
                      <a:pt x="152037" y="245102"/>
                    </a:lnTo>
                    <a:lnTo>
                      <a:pt x="156225" y="250254"/>
                    </a:lnTo>
                    <a:lnTo>
                      <a:pt x="159366" y="254013"/>
                    </a:lnTo>
                    <a:lnTo>
                      <a:pt x="160204" y="258096"/>
                    </a:lnTo>
                    <a:lnTo>
                      <a:pt x="160204" y="269237"/>
                    </a:lnTo>
                    <a:lnTo>
                      <a:pt x="137901" y="308047"/>
                    </a:lnTo>
                    <a:lnTo>
                      <a:pt x="115504" y="314807"/>
                    </a:lnTo>
                    <a:lnTo>
                      <a:pt x="113190" y="322388"/>
                    </a:lnTo>
                    <a:lnTo>
                      <a:pt x="106135" y="337044"/>
                    </a:lnTo>
                    <a:lnTo>
                      <a:pt x="94997" y="348634"/>
                    </a:lnTo>
                    <a:lnTo>
                      <a:pt x="80678" y="356253"/>
                    </a:lnTo>
                    <a:lnTo>
                      <a:pt x="64081" y="358994"/>
                    </a:lnTo>
                    <a:lnTo>
                      <a:pt x="120759" y="358994"/>
                    </a:lnTo>
                    <a:lnTo>
                      <a:pt x="123821" y="356176"/>
                    </a:lnTo>
                    <a:lnTo>
                      <a:pt x="135283" y="336911"/>
                    </a:lnTo>
                    <a:lnTo>
                      <a:pt x="155510" y="327216"/>
                    </a:lnTo>
                    <a:lnTo>
                      <a:pt x="171526" y="311866"/>
                    </a:lnTo>
                    <a:lnTo>
                      <a:pt x="182064" y="292120"/>
                    </a:lnTo>
                    <a:lnTo>
                      <a:pt x="185858" y="269237"/>
                    </a:lnTo>
                    <a:lnTo>
                      <a:pt x="185753" y="255856"/>
                    </a:lnTo>
                    <a:lnTo>
                      <a:pt x="183868" y="248966"/>
                    </a:lnTo>
                    <a:lnTo>
                      <a:pt x="191938" y="243175"/>
                    </a:lnTo>
                    <a:close/>
                  </a:path>
                  <a:path w="218440" h="384809" extrusionOk="0">
                    <a:moveTo>
                      <a:pt x="84604" y="256421"/>
                    </a:moveTo>
                    <a:lnTo>
                      <a:pt x="83348" y="256421"/>
                    </a:lnTo>
                    <a:lnTo>
                      <a:pt x="73332" y="258436"/>
                    </a:lnTo>
                    <a:lnTo>
                      <a:pt x="65181" y="263930"/>
                    </a:lnTo>
                    <a:lnTo>
                      <a:pt x="59700" y="272081"/>
                    </a:lnTo>
                    <a:lnTo>
                      <a:pt x="57694" y="282064"/>
                    </a:lnTo>
                    <a:lnTo>
                      <a:pt x="59700" y="292048"/>
                    </a:lnTo>
                    <a:lnTo>
                      <a:pt x="65181" y="300198"/>
                    </a:lnTo>
                    <a:lnTo>
                      <a:pt x="73332" y="305693"/>
                    </a:lnTo>
                    <a:lnTo>
                      <a:pt x="83348" y="307707"/>
                    </a:lnTo>
                    <a:lnTo>
                      <a:pt x="93320" y="305693"/>
                    </a:lnTo>
                    <a:lnTo>
                      <a:pt x="101475" y="300198"/>
                    </a:lnTo>
                    <a:lnTo>
                      <a:pt x="106981" y="292048"/>
                    </a:lnTo>
                    <a:lnTo>
                      <a:pt x="109001" y="282064"/>
                    </a:lnTo>
                    <a:lnTo>
                      <a:pt x="109001" y="278776"/>
                    </a:lnTo>
                    <a:lnTo>
                      <a:pt x="108373" y="275614"/>
                    </a:lnTo>
                    <a:lnTo>
                      <a:pt x="107221" y="272724"/>
                    </a:lnTo>
                    <a:lnTo>
                      <a:pt x="120035" y="256714"/>
                    </a:lnTo>
                    <a:lnTo>
                      <a:pt x="87222" y="256714"/>
                    </a:lnTo>
                    <a:lnTo>
                      <a:pt x="85861" y="256526"/>
                    </a:lnTo>
                    <a:lnTo>
                      <a:pt x="84604" y="256421"/>
                    </a:lnTo>
                    <a:close/>
                  </a:path>
                  <a:path w="218440" h="384809" extrusionOk="0">
                    <a:moveTo>
                      <a:pt x="145744" y="218195"/>
                    </a:moveTo>
                    <a:lnTo>
                      <a:pt x="109518" y="230398"/>
                    </a:lnTo>
                    <a:lnTo>
                      <a:pt x="87222" y="256714"/>
                    </a:lnTo>
                    <a:lnTo>
                      <a:pt x="120035" y="256714"/>
                    </a:lnTo>
                    <a:lnTo>
                      <a:pt x="126907" y="248128"/>
                    </a:lnTo>
                    <a:lnTo>
                      <a:pt x="133608" y="244537"/>
                    </a:lnTo>
                    <a:lnTo>
                      <a:pt x="146278" y="243175"/>
                    </a:lnTo>
                    <a:lnTo>
                      <a:pt x="191938" y="243175"/>
                    </a:lnTo>
                    <a:lnTo>
                      <a:pt x="197711" y="239032"/>
                    </a:lnTo>
                    <a:lnTo>
                      <a:pt x="207138" y="227448"/>
                    </a:lnTo>
                    <a:lnTo>
                      <a:pt x="169534" y="227448"/>
                    </a:lnTo>
                    <a:lnTo>
                      <a:pt x="162050" y="222656"/>
                    </a:lnTo>
                    <a:lnTo>
                      <a:pt x="154045" y="219603"/>
                    </a:lnTo>
                    <a:lnTo>
                      <a:pt x="145744" y="218195"/>
                    </a:lnTo>
                    <a:close/>
                  </a:path>
                  <a:path w="218440" h="384809" extrusionOk="0">
                    <a:moveTo>
                      <a:pt x="207134" y="157178"/>
                    </a:moveTo>
                    <a:lnTo>
                      <a:pt x="169534" y="157178"/>
                    </a:lnTo>
                    <a:lnTo>
                      <a:pt x="178734" y="162998"/>
                    </a:lnTo>
                    <a:lnTo>
                      <a:pt x="185917" y="171128"/>
                    </a:lnTo>
                    <a:lnTo>
                      <a:pt x="190588" y="181067"/>
                    </a:lnTo>
                    <a:lnTo>
                      <a:pt x="192255" y="192318"/>
                    </a:lnTo>
                    <a:lnTo>
                      <a:pt x="190588" y="203563"/>
                    </a:lnTo>
                    <a:lnTo>
                      <a:pt x="185917" y="213500"/>
                    </a:lnTo>
                    <a:lnTo>
                      <a:pt x="178734" y="221628"/>
                    </a:lnTo>
                    <a:lnTo>
                      <a:pt x="169534" y="227448"/>
                    </a:lnTo>
                    <a:lnTo>
                      <a:pt x="207138" y="227448"/>
                    </a:lnTo>
                    <a:lnTo>
                      <a:pt x="208462" y="225821"/>
                    </a:lnTo>
                    <a:lnTo>
                      <a:pt x="215423" y="210020"/>
                    </a:lnTo>
                    <a:lnTo>
                      <a:pt x="217899" y="192318"/>
                    </a:lnTo>
                    <a:lnTo>
                      <a:pt x="215423" y="174611"/>
                    </a:lnTo>
                    <a:lnTo>
                      <a:pt x="208462" y="158810"/>
                    </a:lnTo>
                    <a:lnTo>
                      <a:pt x="207134" y="157178"/>
                    </a:lnTo>
                    <a:close/>
                  </a:path>
                  <a:path w="218440" h="384809" extrusionOk="0">
                    <a:moveTo>
                      <a:pt x="64081" y="0"/>
                    </a:moveTo>
                    <a:lnTo>
                      <a:pt x="25591" y="13428"/>
                    </a:lnTo>
                    <a:lnTo>
                      <a:pt x="3939" y="50107"/>
                    </a:lnTo>
                    <a:lnTo>
                      <a:pt x="0" y="83327"/>
                    </a:lnTo>
                    <a:lnTo>
                      <a:pt x="0" y="110216"/>
                    </a:lnTo>
                    <a:lnTo>
                      <a:pt x="14030" y="150267"/>
                    </a:lnTo>
                    <a:lnTo>
                      <a:pt x="40208" y="182978"/>
                    </a:lnTo>
                    <a:lnTo>
                      <a:pt x="39056" y="185868"/>
                    </a:lnTo>
                    <a:lnTo>
                      <a:pt x="38428" y="189020"/>
                    </a:lnTo>
                    <a:lnTo>
                      <a:pt x="38428" y="192318"/>
                    </a:lnTo>
                    <a:lnTo>
                      <a:pt x="40448" y="202296"/>
                    </a:lnTo>
                    <a:lnTo>
                      <a:pt x="45954" y="210443"/>
                    </a:lnTo>
                    <a:lnTo>
                      <a:pt x="54109" y="215937"/>
                    </a:lnTo>
                    <a:lnTo>
                      <a:pt x="64081" y="217951"/>
                    </a:lnTo>
                    <a:lnTo>
                      <a:pt x="74053" y="215937"/>
                    </a:lnTo>
                    <a:lnTo>
                      <a:pt x="82209" y="210443"/>
                    </a:lnTo>
                    <a:lnTo>
                      <a:pt x="87714" y="202296"/>
                    </a:lnTo>
                    <a:lnTo>
                      <a:pt x="89735" y="192318"/>
                    </a:lnTo>
                    <a:lnTo>
                      <a:pt x="87714" y="182333"/>
                    </a:lnTo>
                    <a:lnTo>
                      <a:pt x="82209" y="174179"/>
                    </a:lnTo>
                    <a:lnTo>
                      <a:pt x="74053" y="168681"/>
                    </a:lnTo>
                    <a:lnTo>
                      <a:pt x="65531" y="166958"/>
                    </a:lnTo>
                    <a:lnTo>
                      <a:pt x="60207" y="166958"/>
                    </a:lnTo>
                    <a:lnTo>
                      <a:pt x="34030" y="134247"/>
                    </a:lnTo>
                    <a:lnTo>
                      <a:pt x="30398" y="128781"/>
                    </a:lnTo>
                    <a:lnTo>
                      <a:pt x="27800" y="122946"/>
                    </a:lnTo>
                    <a:lnTo>
                      <a:pt x="26196" y="116695"/>
                    </a:lnTo>
                    <a:lnTo>
                      <a:pt x="25653" y="110216"/>
                    </a:lnTo>
                    <a:lnTo>
                      <a:pt x="25653" y="83327"/>
                    </a:lnTo>
                    <a:lnTo>
                      <a:pt x="36752" y="38826"/>
                    </a:lnTo>
                    <a:lnTo>
                      <a:pt x="64081" y="25632"/>
                    </a:lnTo>
                    <a:lnTo>
                      <a:pt x="120761" y="25632"/>
                    </a:lnTo>
                    <a:lnTo>
                      <a:pt x="107422" y="13358"/>
                    </a:lnTo>
                    <a:lnTo>
                      <a:pt x="87153" y="3518"/>
                    </a:lnTo>
                    <a:lnTo>
                      <a:pt x="64081" y="0"/>
                    </a:lnTo>
                    <a:close/>
                  </a:path>
                  <a:path w="218440" h="384809" extrusionOk="0">
                    <a:moveTo>
                      <a:pt x="64081" y="166665"/>
                    </a:moveTo>
                    <a:lnTo>
                      <a:pt x="62720" y="166665"/>
                    </a:lnTo>
                    <a:lnTo>
                      <a:pt x="61464" y="166769"/>
                    </a:lnTo>
                    <a:lnTo>
                      <a:pt x="60207" y="166958"/>
                    </a:lnTo>
                    <a:lnTo>
                      <a:pt x="65531" y="166958"/>
                    </a:lnTo>
                    <a:lnTo>
                      <a:pt x="64081" y="166665"/>
                    </a:lnTo>
                    <a:close/>
                  </a:path>
                  <a:path w="218440" h="384809" extrusionOk="0">
                    <a:moveTo>
                      <a:pt x="120043" y="127922"/>
                    </a:moveTo>
                    <a:lnTo>
                      <a:pt x="87222" y="127922"/>
                    </a:lnTo>
                    <a:lnTo>
                      <a:pt x="102195" y="146759"/>
                    </a:lnTo>
                    <a:lnTo>
                      <a:pt x="137378" y="166288"/>
                    </a:lnTo>
                    <a:lnTo>
                      <a:pt x="145744" y="166431"/>
                    </a:lnTo>
                    <a:lnTo>
                      <a:pt x="154045" y="165023"/>
                    </a:lnTo>
                    <a:lnTo>
                      <a:pt x="162050" y="161970"/>
                    </a:lnTo>
                    <a:lnTo>
                      <a:pt x="169534" y="157178"/>
                    </a:lnTo>
                    <a:lnTo>
                      <a:pt x="207134" y="157178"/>
                    </a:lnTo>
                    <a:lnTo>
                      <a:pt x="197711" y="145598"/>
                    </a:lnTo>
                    <a:lnTo>
                      <a:pt x="191934" y="141451"/>
                    </a:lnTo>
                    <a:lnTo>
                      <a:pt x="146278" y="141451"/>
                    </a:lnTo>
                    <a:lnTo>
                      <a:pt x="133608" y="140089"/>
                    </a:lnTo>
                    <a:lnTo>
                      <a:pt x="126907" y="136498"/>
                    </a:lnTo>
                    <a:lnTo>
                      <a:pt x="120043" y="127922"/>
                    </a:lnTo>
                    <a:close/>
                  </a:path>
                  <a:path w="218440" h="384809" extrusionOk="0">
                    <a:moveTo>
                      <a:pt x="120761" y="25632"/>
                    </a:moveTo>
                    <a:lnTo>
                      <a:pt x="64081" y="25632"/>
                    </a:lnTo>
                    <a:lnTo>
                      <a:pt x="80678" y="28373"/>
                    </a:lnTo>
                    <a:lnTo>
                      <a:pt x="94997" y="35992"/>
                    </a:lnTo>
                    <a:lnTo>
                      <a:pt x="106135" y="47582"/>
                    </a:lnTo>
                    <a:lnTo>
                      <a:pt x="113190" y="62238"/>
                    </a:lnTo>
                    <a:lnTo>
                      <a:pt x="115504" y="69819"/>
                    </a:lnTo>
                    <a:lnTo>
                      <a:pt x="123242" y="71202"/>
                    </a:lnTo>
                    <a:lnTo>
                      <a:pt x="137901" y="76579"/>
                    </a:lnTo>
                    <a:lnTo>
                      <a:pt x="149619" y="86420"/>
                    </a:lnTo>
                    <a:lnTo>
                      <a:pt x="157390" y="99698"/>
                    </a:lnTo>
                    <a:lnTo>
                      <a:pt x="160204" y="115389"/>
                    </a:lnTo>
                    <a:lnTo>
                      <a:pt x="160204" y="126530"/>
                    </a:lnTo>
                    <a:lnTo>
                      <a:pt x="159366" y="130613"/>
                    </a:lnTo>
                    <a:lnTo>
                      <a:pt x="156225" y="134372"/>
                    </a:lnTo>
                    <a:lnTo>
                      <a:pt x="152037" y="139524"/>
                    </a:lnTo>
                    <a:lnTo>
                      <a:pt x="146278" y="141451"/>
                    </a:lnTo>
                    <a:lnTo>
                      <a:pt x="191934" y="141451"/>
                    </a:lnTo>
                    <a:lnTo>
                      <a:pt x="183868" y="135660"/>
                    </a:lnTo>
                    <a:lnTo>
                      <a:pt x="185737" y="128840"/>
                    </a:lnTo>
                    <a:lnTo>
                      <a:pt x="171526" y="72756"/>
                    </a:lnTo>
                    <a:lnTo>
                      <a:pt x="135283" y="47715"/>
                    </a:lnTo>
                    <a:lnTo>
                      <a:pt x="123821" y="28448"/>
                    </a:lnTo>
                    <a:lnTo>
                      <a:pt x="120761" y="25632"/>
                    </a:lnTo>
                    <a:close/>
                  </a:path>
                  <a:path w="218440" h="384809" extrusionOk="0">
                    <a:moveTo>
                      <a:pt x="83348" y="76919"/>
                    </a:moveTo>
                    <a:lnTo>
                      <a:pt x="73332" y="78935"/>
                    </a:lnTo>
                    <a:lnTo>
                      <a:pt x="65181" y="84431"/>
                    </a:lnTo>
                    <a:lnTo>
                      <a:pt x="59700" y="92583"/>
                    </a:lnTo>
                    <a:lnTo>
                      <a:pt x="57694" y="102562"/>
                    </a:lnTo>
                    <a:lnTo>
                      <a:pt x="59700" y="112545"/>
                    </a:lnTo>
                    <a:lnTo>
                      <a:pt x="65181" y="120696"/>
                    </a:lnTo>
                    <a:lnTo>
                      <a:pt x="73332" y="126191"/>
                    </a:lnTo>
                    <a:lnTo>
                      <a:pt x="83348" y="128205"/>
                    </a:lnTo>
                    <a:lnTo>
                      <a:pt x="84604" y="128205"/>
                    </a:lnTo>
                    <a:lnTo>
                      <a:pt x="85965" y="128111"/>
                    </a:lnTo>
                    <a:lnTo>
                      <a:pt x="87222" y="127922"/>
                    </a:lnTo>
                    <a:lnTo>
                      <a:pt x="120043" y="127922"/>
                    </a:lnTo>
                    <a:lnTo>
                      <a:pt x="107221" y="111902"/>
                    </a:lnTo>
                    <a:lnTo>
                      <a:pt x="108373" y="109012"/>
                    </a:lnTo>
                    <a:lnTo>
                      <a:pt x="109001" y="105860"/>
                    </a:lnTo>
                    <a:lnTo>
                      <a:pt x="109001" y="102562"/>
                    </a:lnTo>
                    <a:lnTo>
                      <a:pt x="106981" y="92583"/>
                    </a:lnTo>
                    <a:lnTo>
                      <a:pt x="101475" y="84431"/>
                    </a:lnTo>
                    <a:lnTo>
                      <a:pt x="93320" y="78935"/>
                    </a:lnTo>
                    <a:lnTo>
                      <a:pt x="83348" y="769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8" name="Google Shape;708;p53"/>
              <p:cNvSpPr/>
              <p:nvPr/>
            </p:nvSpPr>
            <p:spPr>
              <a:xfrm>
                <a:off x="14868658" y="741514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162194" y="0"/>
                    </a:moveTo>
                    <a:lnTo>
                      <a:pt x="153806" y="0"/>
                    </a:lnTo>
                    <a:lnTo>
                      <a:pt x="130747" y="3519"/>
                    </a:lnTo>
                    <a:lnTo>
                      <a:pt x="110492" y="13362"/>
                    </a:lnTo>
                    <a:lnTo>
                      <a:pt x="94123" y="28452"/>
                    </a:lnTo>
                    <a:lnTo>
                      <a:pt x="82719" y="47715"/>
                    </a:lnTo>
                    <a:lnTo>
                      <a:pt x="62432" y="57410"/>
                    </a:lnTo>
                    <a:lnTo>
                      <a:pt x="46386" y="72760"/>
                    </a:lnTo>
                    <a:lnTo>
                      <a:pt x="35836" y="92506"/>
                    </a:lnTo>
                    <a:lnTo>
                      <a:pt x="32040" y="115389"/>
                    </a:lnTo>
                    <a:lnTo>
                      <a:pt x="32145" y="128770"/>
                    </a:lnTo>
                    <a:lnTo>
                      <a:pt x="34135" y="135660"/>
                    </a:lnTo>
                    <a:lnTo>
                      <a:pt x="20231" y="145594"/>
                    </a:lnTo>
                    <a:lnTo>
                      <a:pt x="9449" y="158805"/>
                    </a:lnTo>
                    <a:lnTo>
                      <a:pt x="2477" y="174606"/>
                    </a:lnTo>
                    <a:lnTo>
                      <a:pt x="0" y="192308"/>
                    </a:lnTo>
                    <a:lnTo>
                      <a:pt x="2477" y="210015"/>
                    </a:lnTo>
                    <a:lnTo>
                      <a:pt x="9449" y="225816"/>
                    </a:lnTo>
                    <a:lnTo>
                      <a:pt x="20231" y="239028"/>
                    </a:lnTo>
                    <a:lnTo>
                      <a:pt x="34135" y="248966"/>
                    </a:lnTo>
                    <a:lnTo>
                      <a:pt x="32165" y="255786"/>
                    </a:lnTo>
                    <a:lnTo>
                      <a:pt x="46386" y="311870"/>
                    </a:lnTo>
                    <a:lnTo>
                      <a:pt x="82719" y="336911"/>
                    </a:lnTo>
                    <a:lnTo>
                      <a:pt x="94123" y="356176"/>
                    </a:lnTo>
                    <a:lnTo>
                      <a:pt x="110492" y="371270"/>
                    </a:lnTo>
                    <a:lnTo>
                      <a:pt x="130747" y="381116"/>
                    </a:lnTo>
                    <a:lnTo>
                      <a:pt x="153806" y="384637"/>
                    </a:lnTo>
                    <a:lnTo>
                      <a:pt x="168109" y="383117"/>
                    </a:lnTo>
                    <a:lnTo>
                      <a:pt x="181023" y="378611"/>
                    </a:lnTo>
                    <a:lnTo>
                      <a:pt x="192347" y="371199"/>
                    </a:lnTo>
                    <a:lnTo>
                      <a:pt x="201878" y="360962"/>
                    </a:lnTo>
                    <a:lnTo>
                      <a:pt x="203027" y="358994"/>
                    </a:lnTo>
                    <a:lnTo>
                      <a:pt x="153806" y="358994"/>
                    </a:lnTo>
                    <a:lnTo>
                      <a:pt x="137260" y="356253"/>
                    </a:lnTo>
                    <a:lnTo>
                      <a:pt x="122939" y="348634"/>
                    </a:lnTo>
                    <a:lnTo>
                      <a:pt x="111778" y="337044"/>
                    </a:lnTo>
                    <a:lnTo>
                      <a:pt x="104708" y="322388"/>
                    </a:lnTo>
                    <a:lnTo>
                      <a:pt x="102405" y="314807"/>
                    </a:lnTo>
                    <a:lnTo>
                      <a:pt x="94656" y="313425"/>
                    </a:lnTo>
                    <a:lnTo>
                      <a:pt x="80002" y="308049"/>
                    </a:lnTo>
                    <a:lnTo>
                      <a:pt x="68283" y="298210"/>
                    </a:lnTo>
                    <a:lnTo>
                      <a:pt x="60510" y="284932"/>
                    </a:lnTo>
                    <a:lnTo>
                      <a:pt x="57694" y="269237"/>
                    </a:lnTo>
                    <a:lnTo>
                      <a:pt x="57694" y="258096"/>
                    </a:lnTo>
                    <a:lnTo>
                      <a:pt x="58532" y="254013"/>
                    </a:lnTo>
                    <a:lnTo>
                      <a:pt x="61673" y="250254"/>
                    </a:lnTo>
                    <a:lnTo>
                      <a:pt x="65861" y="245102"/>
                    </a:lnTo>
                    <a:lnTo>
                      <a:pt x="71620" y="243175"/>
                    </a:lnTo>
                    <a:lnTo>
                      <a:pt x="119950" y="243175"/>
                    </a:lnTo>
                    <a:lnTo>
                      <a:pt x="115703" y="237867"/>
                    </a:lnTo>
                    <a:lnTo>
                      <a:pt x="108394" y="230398"/>
                    </a:lnTo>
                    <a:lnTo>
                      <a:pt x="104108" y="227448"/>
                    </a:lnTo>
                    <a:lnTo>
                      <a:pt x="48375" y="227448"/>
                    </a:lnTo>
                    <a:lnTo>
                      <a:pt x="39170" y="221628"/>
                    </a:lnTo>
                    <a:lnTo>
                      <a:pt x="31988" y="213498"/>
                    </a:lnTo>
                    <a:lnTo>
                      <a:pt x="27319" y="203559"/>
                    </a:lnTo>
                    <a:lnTo>
                      <a:pt x="25653" y="192308"/>
                    </a:lnTo>
                    <a:lnTo>
                      <a:pt x="27319" y="181063"/>
                    </a:lnTo>
                    <a:lnTo>
                      <a:pt x="31988" y="171126"/>
                    </a:lnTo>
                    <a:lnTo>
                      <a:pt x="39170" y="162998"/>
                    </a:lnTo>
                    <a:lnTo>
                      <a:pt x="48375" y="157178"/>
                    </a:lnTo>
                    <a:lnTo>
                      <a:pt x="104111" y="157178"/>
                    </a:lnTo>
                    <a:lnTo>
                      <a:pt x="108394" y="154230"/>
                    </a:lnTo>
                    <a:lnTo>
                      <a:pt x="115703" y="146759"/>
                    </a:lnTo>
                    <a:lnTo>
                      <a:pt x="119950" y="141451"/>
                    </a:lnTo>
                    <a:lnTo>
                      <a:pt x="71620" y="141451"/>
                    </a:lnTo>
                    <a:lnTo>
                      <a:pt x="65861" y="139524"/>
                    </a:lnTo>
                    <a:lnTo>
                      <a:pt x="61673" y="134383"/>
                    </a:lnTo>
                    <a:lnTo>
                      <a:pt x="58532" y="130613"/>
                    </a:lnTo>
                    <a:lnTo>
                      <a:pt x="57694" y="126540"/>
                    </a:lnTo>
                    <a:lnTo>
                      <a:pt x="57694" y="115389"/>
                    </a:lnTo>
                    <a:lnTo>
                      <a:pt x="60510" y="99698"/>
                    </a:lnTo>
                    <a:lnTo>
                      <a:pt x="68283" y="86420"/>
                    </a:lnTo>
                    <a:lnTo>
                      <a:pt x="80002" y="76579"/>
                    </a:lnTo>
                    <a:lnTo>
                      <a:pt x="94656" y="71202"/>
                    </a:lnTo>
                    <a:lnTo>
                      <a:pt x="102405" y="69819"/>
                    </a:lnTo>
                    <a:lnTo>
                      <a:pt x="104708" y="62238"/>
                    </a:lnTo>
                    <a:lnTo>
                      <a:pt x="111778" y="47582"/>
                    </a:lnTo>
                    <a:lnTo>
                      <a:pt x="122939" y="35992"/>
                    </a:lnTo>
                    <a:lnTo>
                      <a:pt x="137260" y="28373"/>
                    </a:lnTo>
                    <a:lnTo>
                      <a:pt x="153806" y="25632"/>
                    </a:lnTo>
                    <a:lnTo>
                      <a:pt x="170777" y="25632"/>
                    </a:lnTo>
                    <a:lnTo>
                      <a:pt x="177900" y="3832"/>
                    </a:lnTo>
                    <a:lnTo>
                      <a:pt x="170350" y="1340"/>
                    </a:lnTo>
                    <a:lnTo>
                      <a:pt x="162194" y="0"/>
                    </a:lnTo>
                    <a:close/>
                  </a:path>
                  <a:path w="218440" h="384809" extrusionOk="0">
                    <a:moveTo>
                      <a:pt x="190564" y="217668"/>
                    </a:moveTo>
                    <a:lnTo>
                      <a:pt x="157691" y="217668"/>
                    </a:lnTo>
                    <a:lnTo>
                      <a:pt x="183868" y="250379"/>
                    </a:lnTo>
                    <a:lnTo>
                      <a:pt x="187522" y="255856"/>
                    </a:lnTo>
                    <a:lnTo>
                      <a:pt x="190151" y="261680"/>
                    </a:lnTo>
                    <a:lnTo>
                      <a:pt x="191790" y="267931"/>
                    </a:lnTo>
                    <a:lnTo>
                      <a:pt x="192350" y="274410"/>
                    </a:lnTo>
                    <a:lnTo>
                      <a:pt x="192350" y="301299"/>
                    </a:lnTo>
                    <a:lnTo>
                      <a:pt x="181146" y="345800"/>
                    </a:lnTo>
                    <a:lnTo>
                      <a:pt x="153806" y="358994"/>
                    </a:lnTo>
                    <a:lnTo>
                      <a:pt x="203027" y="358994"/>
                    </a:lnTo>
                    <a:lnTo>
                      <a:pt x="209059" y="348634"/>
                    </a:lnTo>
                    <a:lnTo>
                      <a:pt x="214064" y="334523"/>
                    </a:lnTo>
                    <a:lnTo>
                      <a:pt x="217030" y="318652"/>
                    </a:lnTo>
                    <a:lnTo>
                      <a:pt x="218003" y="301299"/>
                    </a:lnTo>
                    <a:lnTo>
                      <a:pt x="218003" y="274410"/>
                    </a:lnTo>
                    <a:lnTo>
                      <a:pt x="217076" y="263611"/>
                    </a:lnTo>
                    <a:lnTo>
                      <a:pt x="214352" y="253191"/>
                    </a:lnTo>
                    <a:lnTo>
                      <a:pt x="209919" y="243367"/>
                    </a:lnTo>
                    <a:lnTo>
                      <a:pt x="203868" y="234359"/>
                    </a:lnTo>
                    <a:lnTo>
                      <a:pt x="190564" y="217668"/>
                    </a:lnTo>
                    <a:close/>
                  </a:path>
                  <a:path w="218440" h="384809" extrusionOk="0">
                    <a:moveTo>
                      <a:pt x="119950" y="243175"/>
                    </a:moveTo>
                    <a:lnTo>
                      <a:pt x="71620" y="243175"/>
                    </a:lnTo>
                    <a:lnTo>
                      <a:pt x="84290" y="244537"/>
                    </a:lnTo>
                    <a:lnTo>
                      <a:pt x="91096" y="248128"/>
                    </a:lnTo>
                    <a:lnTo>
                      <a:pt x="110781" y="272724"/>
                    </a:lnTo>
                    <a:lnTo>
                      <a:pt x="109630" y="275614"/>
                    </a:lnTo>
                    <a:lnTo>
                      <a:pt x="109001" y="278776"/>
                    </a:lnTo>
                    <a:lnTo>
                      <a:pt x="109001" y="282064"/>
                    </a:lnTo>
                    <a:lnTo>
                      <a:pt x="111007" y="292048"/>
                    </a:lnTo>
                    <a:lnTo>
                      <a:pt x="116488" y="300198"/>
                    </a:lnTo>
                    <a:lnTo>
                      <a:pt x="124639" y="305693"/>
                    </a:lnTo>
                    <a:lnTo>
                      <a:pt x="134655" y="307707"/>
                    </a:lnTo>
                    <a:lnTo>
                      <a:pt x="144627" y="305693"/>
                    </a:lnTo>
                    <a:lnTo>
                      <a:pt x="152783" y="300198"/>
                    </a:lnTo>
                    <a:lnTo>
                      <a:pt x="158288" y="292048"/>
                    </a:lnTo>
                    <a:lnTo>
                      <a:pt x="160309" y="282064"/>
                    </a:lnTo>
                    <a:lnTo>
                      <a:pt x="158288" y="272085"/>
                    </a:lnTo>
                    <a:lnTo>
                      <a:pt x="152783" y="263934"/>
                    </a:lnTo>
                    <a:lnTo>
                      <a:pt x="144627" y="258437"/>
                    </a:lnTo>
                    <a:lnTo>
                      <a:pt x="136105" y="256714"/>
                    </a:lnTo>
                    <a:lnTo>
                      <a:pt x="130781" y="256714"/>
                    </a:lnTo>
                    <a:lnTo>
                      <a:pt x="119950" y="243175"/>
                    </a:lnTo>
                    <a:close/>
                  </a:path>
                  <a:path w="218440" h="384809" extrusionOk="0">
                    <a:moveTo>
                      <a:pt x="134655" y="256421"/>
                    </a:moveTo>
                    <a:lnTo>
                      <a:pt x="133294" y="256421"/>
                    </a:lnTo>
                    <a:lnTo>
                      <a:pt x="132037" y="256526"/>
                    </a:lnTo>
                    <a:lnTo>
                      <a:pt x="130781" y="256714"/>
                    </a:lnTo>
                    <a:lnTo>
                      <a:pt x="136105" y="256714"/>
                    </a:lnTo>
                    <a:lnTo>
                      <a:pt x="134655" y="256421"/>
                    </a:lnTo>
                    <a:close/>
                  </a:path>
                  <a:path w="218440" h="384809" extrusionOk="0">
                    <a:moveTo>
                      <a:pt x="72151" y="218195"/>
                    </a:moveTo>
                    <a:lnTo>
                      <a:pt x="63858" y="219603"/>
                    </a:lnTo>
                    <a:lnTo>
                      <a:pt x="55857" y="222656"/>
                    </a:lnTo>
                    <a:lnTo>
                      <a:pt x="48375" y="227448"/>
                    </a:lnTo>
                    <a:lnTo>
                      <a:pt x="104108" y="227448"/>
                    </a:lnTo>
                    <a:lnTo>
                      <a:pt x="99877" y="224537"/>
                    </a:lnTo>
                    <a:lnTo>
                      <a:pt x="90475" y="220459"/>
                    </a:lnTo>
                    <a:lnTo>
                      <a:pt x="80510" y="218338"/>
                    </a:lnTo>
                    <a:lnTo>
                      <a:pt x="72151" y="218195"/>
                    </a:lnTo>
                    <a:close/>
                  </a:path>
                  <a:path w="218440" h="384809" extrusionOk="0">
                    <a:moveTo>
                      <a:pt x="153806" y="166675"/>
                    </a:moveTo>
                    <a:lnTo>
                      <a:pt x="143841" y="168689"/>
                    </a:lnTo>
                    <a:lnTo>
                      <a:pt x="135688" y="174183"/>
                    </a:lnTo>
                    <a:lnTo>
                      <a:pt x="130184" y="182330"/>
                    </a:lnTo>
                    <a:lnTo>
                      <a:pt x="128163" y="192308"/>
                    </a:lnTo>
                    <a:lnTo>
                      <a:pt x="130184" y="202293"/>
                    </a:lnTo>
                    <a:lnTo>
                      <a:pt x="135688" y="210447"/>
                    </a:lnTo>
                    <a:lnTo>
                      <a:pt x="143841" y="215945"/>
                    </a:lnTo>
                    <a:lnTo>
                      <a:pt x="153806" y="217961"/>
                    </a:lnTo>
                    <a:lnTo>
                      <a:pt x="155178" y="217961"/>
                    </a:lnTo>
                    <a:lnTo>
                      <a:pt x="156424" y="217857"/>
                    </a:lnTo>
                    <a:lnTo>
                      <a:pt x="157691" y="217668"/>
                    </a:lnTo>
                    <a:lnTo>
                      <a:pt x="190564" y="217668"/>
                    </a:lnTo>
                    <a:lnTo>
                      <a:pt x="177795" y="201648"/>
                    </a:lnTo>
                    <a:lnTo>
                      <a:pt x="178842" y="198758"/>
                    </a:lnTo>
                    <a:lnTo>
                      <a:pt x="179470" y="195606"/>
                    </a:lnTo>
                    <a:lnTo>
                      <a:pt x="179470" y="192308"/>
                    </a:lnTo>
                    <a:lnTo>
                      <a:pt x="177464" y="182330"/>
                    </a:lnTo>
                    <a:lnTo>
                      <a:pt x="171982" y="174183"/>
                    </a:lnTo>
                    <a:lnTo>
                      <a:pt x="163828" y="168689"/>
                    </a:lnTo>
                    <a:lnTo>
                      <a:pt x="153806" y="166675"/>
                    </a:lnTo>
                    <a:close/>
                  </a:path>
                  <a:path w="218440" h="384809" extrusionOk="0">
                    <a:moveTo>
                      <a:pt x="104111" y="157178"/>
                    </a:moveTo>
                    <a:lnTo>
                      <a:pt x="48375" y="157178"/>
                    </a:lnTo>
                    <a:lnTo>
                      <a:pt x="55857" y="161970"/>
                    </a:lnTo>
                    <a:lnTo>
                      <a:pt x="63858" y="165023"/>
                    </a:lnTo>
                    <a:lnTo>
                      <a:pt x="72151" y="166431"/>
                    </a:lnTo>
                    <a:lnTo>
                      <a:pt x="80510" y="166288"/>
                    </a:lnTo>
                    <a:lnTo>
                      <a:pt x="90475" y="164171"/>
                    </a:lnTo>
                    <a:lnTo>
                      <a:pt x="99877" y="160093"/>
                    </a:lnTo>
                    <a:lnTo>
                      <a:pt x="104111" y="157178"/>
                    </a:lnTo>
                    <a:close/>
                  </a:path>
                  <a:path w="218440" h="384809" extrusionOk="0">
                    <a:moveTo>
                      <a:pt x="134655" y="76919"/>
                    </a:moveTo>
                    <a:lnTo>
                      <a:pt x="124639" y="78933"/>
                    </a:lnTo>
                    <a:lnTo>
                      <a:pt x="116488" y="84428"/>
                    </a:lnTo>
                    <a:lnTo>
                      <a:pt x="111007" y="92578"/>
                    </a:lnTo>
                    <a:lnTo>
                      <a:pt x="109001" y="102562"/>
                    </a:lnTo>
                    <a:lnTo>
                      <a:pt x="109001" y="105860"/>
                    </a:lnTo>
                    <a:lnTo>
                      <a:pt x="109630" y="109012"/>
                    </a:lnTo>
                    <a:lnTo>
                      <a:pt x="110781" y="111902"/>
                    </a:lnTo>
                    <a:lnTo>
                      <a:pt x="91096" y="136498"/>
                    </a:lnTo>
                    <a:lnTo>
                      <a:pt x="84290" y="140100"/>
                    </a:lnTo>
                    <a:lnTo>
                      <a:pt x="71620" y="141451"/>
                    </a:lnTo>
                    <a:lnTo>
                      <a:pt x="119950" y="141451"/>
                    </a:lnTo>
                    <a:lnTo>
                      <a:pt x="130781" y="127912"/>
                    </a:lnTo>
                    <a:lnTo>
                      <a:pt x="136106" y="127912"/>
                    </a:lnTo>
                    <a:lnTo>
                      <a:pt x="144627" y="126191"/>
                    </a:lnTo>
                    <a:lnTo>
                      <a:pt x="152783" y="120696"/>
                    </a:lnTo>
                    <a:lnTo>
                      <a:pt x="158288" y="112545"/>
                    </a:lnTo>
                    <a:lnTo>
                      <a:pt x="160309" y="102562"/>
                    </a:lnTo>
                    <a:lnTo>
                      <a:pt x="158288" y="92578"/>
                    </a:lnTo>
                    <a:lnTo>
                      <a:pt x="152783" y="84428"/>
                    </a:lnTo>
                    <a:lnTo>
                      <a:pt x="144627" y="78933"/>
                    </a:lnTo>
                    <a:lnTo>
                      <a:pt x="134655" y="76919"/>
                    </a:lnTo>
                    <a:close/>
                  </a:path>
                  <a:path w="218440" h="384809" extrusionOk="0">
                    <a:moveTo>
                      <a:pt x="136106" y="127912"/>
                    </a:moveTo>
                    <a:lnTo>
                      <a:pt x="130781" y="127912"/>
                    </a:lnTo>
                    <a:lnTo>
                      <a:pt x="132037" y="128100"/>
                    </a:lnTo>
                    <a:lnTo>
                      <a:pt x="133294" y="128205"/>
                    </a:lnTo>
                    <a:lnTo>
                      <a:pt x="134655" y="128205"/>
                    </a:lnTo>
                    <a:lnTo>
                      <a:pt x="136106" y="127912"/>
                    </a:lnTo>
                    <a:close/>
                  </a:path>
                  <a:path w="218440" h="384809" extrusionOk="0">
                    <a:moveTo>
                      <a:pt x="170777" y="25632"/>
                    </a:moveTo>
                    <a:lnTo>
                      <a:pt x="159471" y="25632"/>
                    </a:lnTo>
                    <a:lnTo>
                      <a:pt x="164916" y="26533"/>
                    </a:lnTo>
                    <a:lnTo>
                      <a:pt x="169942" y="28187"/>
                    </a:lnTo>
                    <a:lnTo>
                      <a:pt x="170777" y="256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709" name="Google Shape;709;p53"/>
            <p:cNvGrpSpPr/>
            <p:nvPr/>
          </p:nvGrpSpPr>
          <p:grpSpPr>
            <a:xfrm>
              <a:off x="17528366" y="762876"/>
              <a:ext cx="1523730" cy="489401"/>
              <a:chOff x="17528366" y="762876"/>
              <a:chExt cx="1523730" cy="489401"/>
            </a:xfrm>
          </p:grpSpPr>
          <p:sp>
            <p:nvSpPr>
              <p:cNvPr id="710" name="Google Shape;710;p53"/>
              <p:cNvSpPr/>
              <p:nvPr/>
            </p:nvSpPr>
            <p:spPr>
              <a:xfrm>
                <a:off x="18946550" y="1102188"/>
                <a:ext cx="105546" cy="137294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1" name="Google Shape;711;p53"/>
              <p:cNvSpPr/>
              <p:nvPr/>
            </p:nvSpPr>
            <p:spPr>
              <a:xfrm>
                <a:off x="18639120" y="1102188"/>
                <a:ext cx="284907" cy="105336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2" name="Google Shape;712;p53"/>
              <p:cNvSpPr/>
              <p:nvPr/>
            </p:nvSpPr>
            <p:spPr>
              <a:xfrm>
                <a:off x="18511367" y="1102188"/>
                <a:ext cx="105546" cy="150089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3" name="Google Shape;713;p53"/>
              <p:cNvSpPr/>
              <p:nvPr/>
            </p:nvSpPr>
            <p:spPr>
              <a:xfrm>
                <a:off x="18880577" y="867760"/>
                <a:ext cx="158110" cy="175345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4" name="Google Shape;714;p53"/>
              <p:cNvSpPr/>
              <p:nvPr/>
            </p:nvSpPr>
            <p:spPr>
              <a:xfrm>
                <a:off x="18749691" y="867765"/>
                <a:ext cx="107012" cy="170874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5" name="Google Shape;715;p53"/>
              <p:cNvSpPr/>
              <p:nvPr/>
            </p:nvSpPr>
            <p:spPr>
              <a:xfrm>
                <a:off x="18667494" y="995168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3"/>
                    </a:lnTo>
                    <a:lnTo>
                      <a:pt x="1876" y="14617"/>
                    </a:lnTo>
                    <a:lnTo>
                      <a:pt x="0" y="23957"/>
                    </a:lnTo>
                    <a:lnTo>
                      <a:pt x="1876" y="33301"/>
                    </a:lnTo>
                    <a:lnTo>
                      <a:pt x="7002" y="40914"/>
                    </a:lnTo>
                    <a:lnTo>
                      <a:pt x="14621" y="46038"/>
                    </a:lnTo>
                    <a:lnTo>
                      <a:pt x="23978" y="47914"/>
                    </a:lnTo>
                    <a:lnTo>
                      <a:pt x="33290" y="46038"/>
                    </a:lnTo>
                    <a:lnTo>
                      <a:pt x="40914" y="40914"/>
                    </a:lnTo>
                    <a:lnTo>
                      <a:pt x="46065" y="33301"/>
                    </a:lnTo>
                    <a:lnTo>
                      <a:pt x="47956" y="23957"/>
                    </a:lnTo>
                    <a:lnTo>
                      <a:pt x="46065" y="14617"/>
                    </a:lnTo>
                    <a:lnTo>
                      <a:pt x="40914" y="7003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6" name="Google Shape;716;p53"/>
              <p:cNvSpPr/>
              <p:nvPr/>
            </p:nvSpPr>
            <p:spPr>
              <a:xfrm>
                <a:off x="18613620" y="797535"/>
                <a:ext cx="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1300" extrusionOk="0">
                    <a:moveTo>
                      <a:pt x="0" y="0"/>
                    </a:moveTo>
                    <a:lnTo>
                      <a:pt x="0" y="241228"/>
                    </a:lnTo>
                  </a:path>
                </a:pathLst>
              </a:custGeom>
              <a:noFill/>
              <a:ln w="354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7" name="Google Shape;717;p53"/>
              <p:cNvSpPr/>
              <p:nvPr/>
            </p:nvSpPr>
            <p:spPr>
              <a:xfrm>
                <a:off x="18539588" y="867764"/>
                <a:ext cx="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1450" extrusionOk="0">
                    <a:moveTo>
                      <a:pt x="0" y="0"/>
                    </a:moveTo>
                    <a:lnTo>
                      <a:pt x="0" y="170874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8" name="Google Shape;718;p53"/>
              <p:cNvSpPr/>
              <p:nvPr/>
            </p:nvSpPr>
            <p:spPr>
              <a:xfrm>
                <a:off x="18515563" y="791524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5"/>
                    </a:lnTo>
                    <a:lnTo>
                      <a:pt x="1876" y="14621"/>
                    </a:lnTo>
                    <a:lnTo>
                      <a:pt x="0" y="23967"/>
                    </a:lnTo>
                    <a:lnTo>
                      <a:pt x="1891" y="33308"/>
                    </a:lnTo>
                    <a:lnTo>
                      <a:pt x="7041" y="40921"/>
                    </a:lnTo>
                    <a:lnTo>
                      <a:pt x="14665" y="46047"/>
                    </a:lnTo>
                    <a:lnTo>
                      <a:pt x="23978" y="47925"/>
                    </a:lnTo>
                    <a:lnTo>
                      <a:pt x="33335" y="46047"/>
                    </a:lnTo>
                    <a:lnTo>
                      <a:pt x="40954" y="40921"/>
                    </a:lnTo>
                    <a:lnTo>
                      <a:pt x="46080" y="33308"/>
                    </a:lnTo>
                    <a:lnTo>
                      <a:pt x="47956" y="23967"/>
                    </a:lnTo>
                    <a:lnTo>
                      <a:pt x="46065" y="14621"/>
                    </a:lnTo>
                    <a:lnTo>
                      <a:pt x="40914" y="7005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9" name="Google Shape;719;p53"/>
              <p:cNvSpPr/>
              <p:nvPr/>
            </p:nvSpPr>
            <p:spPr>
              <a:xfrm>
                <a:off x="18303213" y="863418"/>
                <a:ext cx="180203" cy="179690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0" name="Google Shape;720;p53"/>
              <p:cNvSpPr/>
              <p:nvPr/>
            </p:nvSpPr>
            <p:spPr>
              <a:xfrm>
                <a:off x="18007406" y="863418"/>
                <a:ext cx="266700" cy="17526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75259" extrusionOk="0">
                    <a:moveTo>
                      <a:pt x="34972" y="4345"/>
                    </a:moveTo>
                    <a:lnTo>
                      <a:pt x="0" y="4345"/>
                    </a:lnTo>
                    <a:lnTo>
                      <a:pt x="0" y="175219"/>
                    </a:lnTo>
                    <a:lnTo>
                      <a:pt x="34972" y="175219"/>
                    </a:lnTo>
                    <a:lnTo>
                      <a:pt x="34972" y="75275"/>
                    </a:lnTo>
                    <a:lnTo>
                      <a:pt x="38166" y="59554"/>
                    </a:lnTo>
                    <a:lnTo>
                      <a:pt x="46857" y="46713"/>
                    </a:lnTo>
                    <a:lnTo>
                      <a:pt x="59710" y="38054"/>
                    </a:lnTo>
                    <a:lnTo>
                      <a:pt x="75390" y="34878"/>
                    </a:lnTo>
                    <a:lnTo>
                      <a:pt x="255418" y="34878"/>
                    </a:lnTo>
                    <a:lnTo>
                      <a:pt x="250613" y="27245"/>
                    </a:lnTo>
                    <a:lnTo>
                      <a:pt x="133304" y="27245"/>
                    </a:lnTo>
                    <a:lnTo>
                      <a:pt x="123105" y="16324"/>
                    </a:lnTo>
                    <a:lnTo>
                      <a:pt x="34972" y="16324"/>
                    </a:lnTo>
                    <a:lnTo>
                      <a:pt x="34972" y="4345"/>
                    </a:lnTo>
                    <a:close/>
                  </a:path>
                  <a:path w="266700" h="175259" extrusionOk="0">
                    <a:moveTo>
                      <a:pt x="191198" y="34878"/>
                    </a:moveTo>
                    <a:lnTo>
                      <a:pt x="75390" y="34878"/>
                    </a:lnTo>
                    <a:lnTo>
                      <a:pt x="91072" y="38068"/>
                    </a:lnTo>
                    <a:lnTo>
                      <a:pt x="103928" y="46752"/>
                    </a:lnTo>
                    <a:lnTo>
                      <a:pt x="112623" y="59598"/>
                    </a:lnTo>
                    <a:lnTo>
                      <a:pt x="115818" y="75275"/>
                    </a:lnTo>
                    <a:lnTo>
                      <a:pt x="115818" y="175219"/>
                    </a:lnTo>
                    <a:lnTo>
                      <a:pt x="150686" y="175219"/>
                    </a:lnTo>
                    <a:lnTo>
                      <a:pt x="150686" y="75275"/>
                    </a:lnTo>
                    <a:lnTo>
                      <a:pt x="153896" y="59554"/>
                    </a:lnTo>
                    <a:lnTo>
                      <a:pt x="162622" y="46713"/>
                    </a:lnTo>
                    <a:lnTo>
                      <a:pt x="175507" y="38054"/>
                    </a:lnTo>
                    <a:lnTo>
                      <a:pt x="191198" y="34878"/>
                    </a:lnTo>
                    <a:close/>
                  </a:path>
                  <a:path w="266700" h="175259" extrusionOk="0">
                    <a:moveTo>
                      <a:pt x="255418" y="34878"/>
                    </a:moveTo>
                    <a:lnTo>
                      <a:pt x="191198" y="34878"/>
                    </a:lnTo>
                    <a:lnTo>
                      <a:pt x="206878" y="38068"/>
                    </a:lnTo>
                    <a:lnTo>
                      <a:pt x="219731" y="46752"/>
                    </a:lnTo>
                    <a:lnTo>
                      <a:pt x="228422" y="59598"/>
                    </a:lnTo>
                    <a:lnTo>
                      <a:pt x="231615" y="75275"/>
                    </a:lnTo>
                    <a:lnTo>
                      <a:pt x="231615" y="175219"/>
                    </a:lnTo>
                    <a:lnTo>
                      <a:pt x="266484" y="175219"/>
                    </a:lnTo>
                    <a:lnTo>
                      <a:pt x="266484" y="75275"/>
                    </a:lnTo>
                    <a:lnTo>
                      <a:pt x="261280" y="44191"/>
                    </a:lnTo>
                    <a:lnTo>
                      <a:pt x="255418" y="34878"/>
                    </a:lnTo>
                    <a:close/>
                  </a:path>
                  <a:path w="266700" h="175259" extrusionOk="0">
                    <a:moveTo>
                      <a:pt x="193292" y="0"/>
                    </a:moveTo>
                    <a:lnTo>
                      <a:pt x="176031" y="1911"/>
                    </a:lnTo>
                    <a:lnTo>
                      <a:pt x="159768" y="7367"/>
                    </a:lnTo>
                    <a:lnTo>
                      <a:pt x="145270" y="15951"/>
                    </a:lnTo>
                    <a:lnTo>
                      <a:pt x="133304" y="27245"/>
                    </a:lnTo>
                    <a:lnTo>
                      <a:pt x="250613" y="27245"/>
                    </a:lnTo>
                    <a:lnTo>
                      <a:pt x="246344" y="20462"/>
                    </a:lnTo>
                    <a:lnTo>
                      <a:pt x="223180" y="5321"/>
                    </a:lnTo>
                    <a:lnTo>
                      <a:pt x="193292" y="0"/>
                    </a:lnTo>
                    <a:close/>
                  </a:path>
                  <a:path w="266700" h="175259" extrusionOk="0">
                    <a:moveTo>
                      <a:pt x="77390" y="0"/>
                    </a:moveTo>
                    <a:lnTo>
                      <a:pt x="63322" y="1525"/>
                    </a:lnTo>
                    <a:lnTo>
                      <a:pt x="51504" y="5429"/>
                    </a:lnTo>
                    <a:lnTo>
                      <a:pt x="42026" y="10698"/>
                    </a:lnTo>
                    <a:lnTo>
                      <a:pt x="34972" y="16324"/>
                    </a:lnTo>
                    <a:lnTo>
                      <a:pt x="123105" y="16324"/>
                    </a:lnTo>
                    <a:lnTo>
                      <a:pt x="122711" y="15902"/>
                    </a:lnTo>
                    <a:lnTo>
                      <a:pt x="109898" y="7324"/>
                    </a:lnTo>
                    <a:lnTo>
                      <a:pt x="94810" y="1895"/>
                    </a:lnTo>
                    <a:lnTo>
                      <a:pt x="773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1" name="Google Shape;721;p53"/>
              <p:cNvSpPr/>
              <p:nvPr/>
            </p:nvSpPr>
            <p:spPr>
              <a:xfrm>
                <a:off x="17528366" y="762876"/>
                <a:ext cx="375285" cy="375285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375284" extrusionOk="0">
                    <a:moveTo>
                      <a:pt x="187533" y="0"/>
                    </a:moveTo>
                    <a:lnTo>
                      <a:pt x="137757" y="6707"/>
                    </a:lnTo>
                    <a:lnTo>
                      <a:pt x="92981" y="25629"/>
                    </a:lnTo>
                    <a:lnTo>
                      <a:pt x="55011" y="54964"/>
                    </a:lnTo>
                    <a:lnTo>
                      <a:pt x="25653" y="92911"/>
                    </a:lnTo>
                    <a:lnTo>
                      <a:pt x="6714" y="137670"/>
                    </a:lnTo>
                    <a:lnTo>
                      <a:pt x="0" y="187439"/>
                    </a:lnTo>
                    <a:lnTo>
                      <a:pt x="6724" y="237224"/>
                    </a:lnTo>
                    <a:lnTo>
                      <a:pt x="25653" y="281937"/>
                    </a:lnTo>
                    <a:lnTo>
                      <a:pt x="55011" y="319856"/>
                    </a:lnTo>
                    <a:lnTo>
                      <a:pt x="92981" y="349164"/>
                    </a:lnTo>
                    <a:lnTo>
                      <a:pt x="137757" y="368064"/>
                    </a:lnTo>
                    <a:lnTo>
                      <a:pt x="187533" y="374763"/>
                    </a:lnTo>
                    <a:lnTo>
                      <a:pt x="215646" y="372667"/>
                    </a:lnTo>
                    <a:lnTo>
                      <a:pt x="242885" y="366453"/>
                    </a:lnTo>
                    <a:lnTo>
                      <a:pt x="268887" y="356232"/>
                    </a:lnTo>
                    <a:lnTo>
                      <a:pt x="293289" y="342115"/>
                    </a:lnTo>
                    <a:lnTo>
                      <a:pt x="293813" y="341759"/>
                    </a:lnTo>
                    <a:lnTo>
                      <a:pt x="289070" y="336241"/>
                    </a:lnTo>
                    <a:lnTo>
                      <a:pt x="187533" y="336241"/>
                    </a:lnTo>
                    <a:lnTo>
                      <a:pt x="140514" y="328634"/>
                    </a:lnTo>
                    <a:lnTo>
                      <a:pt x="99621" y="307464"/>
                    </a:lnTo>
                    <a:lnTo>
                      <a:pt x="67338" y="275206"/>
                    </a:lnTo>
                    <a:lnTo>
                      <a:pt x="46148" y="234334"/>
                    </a:lnTo>
                    <a:lnTo>
                      <a:pt x="38532" y="187324"/>
                    </a:lnTo>
                    <a:lnTo>
                      <a:pt x="46148" y="140313"/>
                    </a:lnTo>
                    <a:lnTo>
                      <a:pt x="67338" y="99441"/>
                    </a:lnTo>
                    <a:lnTo>
                      <a:pt x="99621" y="67183"/>
                    </a:lnTo>
                    <a:lnTo>
                      <a:pt x="140514" y="46013"/>
                    </a:lnTo>
                    <a:lnTo>
                      <a:pt x="187533" y="38407"/>
                    </a:lnTo>
                    <a:lnTo>
                      <a:pt x="298709" y="38407"/>
                    </a:lnTo>
                    <a:lnTo>
                      <a:pt x="282155" y="25624"/>
                    </a:lnTo>
                    <a:lnTo>
                      <a:pt x="237353" y="6706"/>
                    </a:lnTo>
                    <a:lnTo>
                      <a:pt x="187533" y="0"/>
                    </a:lnTo>
                    <a:close/>
                  </a:path>
                  <a:path w="375284" h="375284" extrusionOk="0">
                    <a:moveTo>
                      <a:pt x="268578" y="312398"/>
                    </a:moveTo>
                    <a:lnTo>
                      <a:pt x="268054" y="312639"/>
                    </a:lnTo>
                    <a:lnTo>
                      <a:pt x="249352" y="322816"/>
                    </a:lnTo>
                    <a:lnTo>
                      <a:pt x="229525" y="330208"/>
                    </a:lnTo>
                    <a:lnTo>
                      <a:pt x="208833" y="334716"/>
                    </a:lnTo>
                    <a:lnTo>
                      <a:pt x="187533" y="336241"/>
                    </a:lnTo>
                    <a:lnTo>
                      <a:pt x="289070" y="336241"/>
                    </a:lnTo>
                    <a:lnTo>
                      <a:pt x="268578" y="312398"/>
                    </a:lnTo>
                    <a:close/>
                  </a:path>
                  <a:path w="375284" h="375284" extrusionOk="0">
                    <a:moveTo>
                      <a:pt x="359261" y="254149"/>
                    </a:moveTo>
                    <a:lnTo>
                      <a:pt x="254651" y="254149"/>
                    </a:lnTo>
                    <a:lnTo>
                      <a:pt x="263675" y="265140"/>
                    </a:lnTo>
                    <a:lnTo>
                      <a:pt x="274770" y="273631"/>
                    </a:lnTo>
                    <a:lnTo>
                      <a:pt x="287536" y="279368"/>
                    </a:lnTo>
                    <a:lnTo>
                      <a:pt x="301571" y="282096"/>
                    </a:lnTo>
                    <a:lnTo>
                      <a:pt x="305016" y="282336"/>
                    </a:lnTo>
                    <a:lnTo>
                      <a:pt x="306692" y="282336"/>
                    </a:lnTo>
                    <a:lnTo>
                      <a:pt x="344701" y="269541"/>
                    </a:lnTo>
                    <a:lnTo>
                      <a:pt x="359261" y="254149"/>
                    </a:lnTo>
                    <a:close/>
                  </a:path>
                  <a:path w="375284" h="375284" extrusionOk="0">
                    <a:moveTo>
                      <a:pt x="187428" y="92541"/>
                    </a:moveTo>
                    <a:lnTo>
                      <a:pt x="150563" y="100002"/>
                    </a:lnTo>
                    <a:lnTo>
                      <a:pt x="120402" y="120335"/>
                    </a:lnTo>
                    <a:lnTo>
                      <a:pt x="100037" y="150467"/>
                    </a:lnTo>
                    <a:lnTo>
                      <a:pt x="92562" y="187324"/>
                    </a:lnTo>
                    <a:lnTo>
                      <a:pt x="100037" y="224179"/>
                    </a:lnTo>
                    <a:lnTo>
                      <a:pt x="120402" y="254307"/>
                    </a:lnTo>
                    <a:lnTo>
                      <a:pt x="150563" y="274637"/>
                    </a:lnTo>
                    <a:lnTo>
                      <a:pt x="187428" y="282096"/>
                    </a:lnTo>
                    <a:lnTo>
                      <a:pt x="206148" y="280256"/>
                    </a:lnTo>
                    <a:lnTo>
                      <a:pt x="223867" y="274860"/>
                    </a:lnTo>
                    <a:lnTo>
                      <a:pt x="240172" y="266096"/>
                    </a:lnTo>
                    <a:lnTo>
                      <a:pt x="254651" y="254149"/>
                    </a:lnTo>
                    <a:lnTo>
                      <a:pt x="359261" y="254149"/>
                    </a:lnTo>
                    <a:lnTo>
                      <a:pt x="359364" y="254021"/>
                    </a:lnTo>
                    <a:lnTo>
                      <a:pt x="364849" y="244450"/>
                    </a:lnTo>
                    <a:lnTo>
                      <a:pt x="365097" y="243814"/>
                    </a:lnTo>
                    <a:lnTo>
                      <a:pt x="304702" y="243814"/>
                    </a:lnTo>
                    <a:lnTo>
                      <a:pt x="304226" y="243699"/>
                    </a:lnTo>
                    <a:lnTo>
                      <a:pt x="187533" y="243699"/>
                    </a:lnTo>
                    <a:lnTo>
                      <a:pt x="165611" y="239266"/>
                    </a:lnTo>
                    <a:lnTo>
                      <a:pt x="147704" y="227181"/>
                    </a:lnTo>
                    <a:lnTo>
                      <a:pt x="135629" y="209261"/>
                    </a:lnTo>
                    <a:lnTo>
                      <a:pt x="131200" y="187324"/>
                    </a:lnTo>
                    <a:lnTo>
                      <a:pt x="135629" y="165386"/>
                    </a:lnTo>
                    <a:lnTo>
                      <a:pt x="147704" y="147466"/>
                    </a:lnTo>
                    <a:lnTo>
                      <a:pt x="165611" y="135381"/>
                    </a:lnTo>
                    <a:lnTo>
                      <a:pt x="187533" y="130948"/>
                    </a:lnTo>
                    <a:lnTo>
                      <a:pt x="261659" y="130948"/>
                    </a:lnTo>
                    <a:lnTo>
                      <a:pt x="254494" y="120335"/>
                    </a:lnTo>
                    <a:lnTo>
                      <a:pt x="224338" y="100002"/>
                    </a:lnTo>
                    <a:lnTo>
                      <a:pt x="187428" y="92541"/>
                    </a:lnTo>
                    <a:close/>
                  </a:path>
                  <a:path w="375284" h="375284" extrusionOk="0">
                    <a:moveTo>
                      <a:pt x="298709" y="38407"/>
                    </a:moveTo>
                    <a:lnTo>
                      <a:pt x="187533" y="38407"/>
                    </a:lnTo>
                    <a:lnTo>
                      <a:pt x="234603" y="46013"/>
                    </a:lnTo>
                    <a:lnTo>
                      <a:pt x="275527" y="67183"/>
                    </a:lnTo>
                    <a:lnTo>
                      <a:pt x="307826" y="99441"/>
                    </a:lnTo>
                    <a:lnTo>
                      <a:pt x="329022" y="140313"/>
                    </a:lnTo>
                    <a:lnTo>
                      <a:pt x="336638" y="187324"/>
                    </a:lnTo>
                    <a:lnTo>
                      <a:pt x="336421" y="195340"/>
                    </a:lnTo>
                    <a:lnTo>
                      <a:pt x="320932" y="239174"/>
                    </a:lnTo>
                    <a:lnTo>
                      <a:pt x="304702" y="243814"/>
                    </a:lnTo>
                    <a:lnTo>
                      <a:pt x="365097" y="243814"/>
                    </a:lnTo>
                    <a:lnTo>
                      <a:pt x="368994" y="233835"/>
                    </a:lnTo>
                    <a:lnTo>
                      <a:pt x="371088" y="225961"/>
                    </a:lnTo>
                    <a:lnTo>
                      <a:pt x="371088" y="225731"/>
                    </a:lnTo>
                    <a:lnTo>
                      <a:pt x="372858" y="216789"/>
                    </a:lnTo>
                    <a:lnTo>
                      <a:pt x="374098" y="207583"/>
                    </a:lnTo>
                    <a:lnTo>
                      <a:pt x="374828" y="197850"/>
                    </a:lnTo>
                    <a:lnTo>
                      <a:pt x="375067" y="187324"/>
                    </a:lnTo>
                    <a:lnTo>
                      <a:pt x="368396" y="137603"/>
                    </a:lnTo>
                    <a:lnTo>
                      <a:pt x="349483" y="92877"/>
                    </a:lnTo>
                    <a:lnTo>
                      <a:pt x="320134" y="54949"/>
                    </a:lnTo>
                    <a:lnTo>
                      <a:pt x="298709" y="38407"/>
                    </a:lnTo>
                    <a:close/>
                  </a:path>
                  <a:path w="375284" h="375284" extrusionOk="0">
                    <a:moveTo>
                      <a:pt x="261659" y="130948"/>
                    </a:moveTo>
                    <a:lnTo>
                      <a:pt x="187533" y="130948"/>
                    </a:lnTo>
                    <a:lnTo>
                      <a:pt x="209517" y="135397"/>
                    </a:lnTo>
                    <a:lnTo>
                      <a:pt x="227459" y="147509"/>
                    </a:lnTo>
                    <a:lnTo>
                      <a:pt x="239549" y="165435"/>
                    </a:lnTo>
                    <a:lnTo>
                      <a:pt x="243982" y="187324"/>
                    </a:lnTo>
                    <a:lnTo>
                      <a:pt x="239549" y="209261"/>
                    </a:lnTo>
                    <a:lnTo>
                      <a:pt x="227459" y="227181"/>
                    </a:lnTo>
                    <a:lnTo>
                      <a:pt x="209517" y="239266"/>
                    </a:lnTo>
                    <a:lnTo>
                      <a:pt x="187533" y="243699"/>
                    </a:lnTo>
                    <a:lnTo>
                      <a:pt x="304226" y="243699"/>
                    </a:lnTo>
                    <a:lnTo>
                      <a:pt x="296888" y="241924"/>
                    </a:lnTo>
                    <a:lnTo>
                      <a:pt x="289677" y="237199"/>
                    </a:lnTo>
                    <a:lnTo>
                      <a:pt x="284401" y="229329"/>
                    </a:lnTo>
                    <a:lnTo>
                      <a:pt x="282295" y="217857"/>
                    </a:lnTo>
                    <a:lnTo>
                      <a:pt x="282295" y="187324"/>
                    </a:lnTo>
                    <a:lnTo>
                      <a:pt x="274834" y="150467"/>
                    </a:lnTo>
                    <a:lnTo>
                      <a:pt x="261659" y="130948"/>
                    </a:lnTo>
                    <a:close/>
                  </a:path>
                </a:pathLst>
              </a:custGeom>
              <a:solidFill>
                <a:srgbClr val="FC2C3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722" name="Google Shape;722;p53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3" name="Google Shape;723;p53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4" name="Google Shape;724;p53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53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53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Командный </a:t>
            </a:r>
            <a:r>
              <a:rPr lang="ru-RU" sz="6600" b="1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коучинг</a:t>
            </a: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это? Вариант – в чат!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1" name="Google Shape;838;p56">
            <a:extLst>
              <a:ext uri="{FF2B5EF4-FFF2-40B4-BE49-F238E27FC236}">
                <a16:creationId xmlns:a16="http://schemas.microsoft.com/office/drawing/2014/main" id="{10DB7715-6717-4D42-A724-69C24821C3D3}"/>
              </a:ext>
            </a:extLst>
          </p:cNvPr>
          <p:cNvSpPr txBox="1"/>
          <p:nvPr/>
        </p:nvSpPr>
        <p:spPr>
          <a:xfrm>
            <a:off x="996581" y="3774144"/>
            <a:ext cx="18042104" cy="6714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25" rIns="0" bIns="0" anchor="ctr" anchorCtr="0">
            <a:noAutofit/>
          </a:bodyPr>
          <a:lstStyle/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b="1" dirty="0">
                <a:latin typeface="IBM Plex Sans"/>
              </a:rPr>
              <a:t>А. </a:t>
            </a:r>
            <a:r>
              <a:rPr lang="ru-RU" sz="3300" dirty="0">
                <a:latin typeface="IBM Plex Sans"/>
              </a:rPr>
              <a:t>П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рофессиональная организация процесса групповой работы, направленная на прояснение и достижение группой поставленных целей.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b="1" dirty="0">
                <a:highlight>
                  <a:srgbClr val="FFFFFF"/>
                </a:highlight>
                <a:latin typeface="IBM Plex Sans"/>
              </a:rPr>
              <a:t>Б. 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Создание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сонастройки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 и резонанса потенциала команды благодаря анализу процессов участниками. 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b="1" dirty="0">
                <a:highlight>
                  <a:srgbClr val="FFFFFF"/>
                </a:highlight>
                <a:latin typeface="IBM Plex Sans"/>
              </a:rPr>
              <a:t>В. 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Формирование командной сыгровки, выработка групповых целей и норм, распределение ролей.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b="1" dirty="0">
                <a:highlight>
                  <a:srgbClr val="FFFFFF"/>
                </a:highlight>
                <a:latin typeface="IBM Plex Sans"/>
              </a:rPr>
              <a:t>Г. 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Развитие знаний, умений и ценностных установок командной работы.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endParaRPr lang="ru-RU" sz="3300" dirty="0">
              <a:highlight>
                <a:srgbClr val="FFFFFF"/>
              </a:highlight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838347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Командный </a:t>
            </a:r>
            <a:r>
              <a:rPr lang="ru-RU" sz="6600" b="1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коучинг</a:t>
            </a: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это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1" name="Google Shape;838;p56">
            <a:extLst>
              <a:ext uri="{FF2B5EF4-FFF2-40B4-BE49-F238E27FC236}">
                <a16:creationId xmlns:a16="http://schemas.microsoft.com/office/drawing/2014/main" id="{10DB7715-6717-4D42-A724-69C24821C3D3}"/>
              </a:ext>
            </a:extLst>
          </p:cNvPr>
          <p:cNvSpPr txBox="1"/>
          <p:nvPr/>
        </p:nvSpPr>
        <p:spPr>
          <a:xfrm>
            <a:off x="996581" y="3774144"/>
            <a:ext cx="18042104" cy="6714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25" rIns="0" bIns="0" anchor="ctr" anchorCtr="0">
            <a:noAutofit/>
          </a:bodyPr>
          <a:lstStyle/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Профессиональная организация процесса групповой работы, направленная на прояснение и достижение группой поставленных целей. </a:t>
            </a:r>
            <a:r>
              <a:rPr lang="ru-RU" sz="3300" b="1" dirty="0" err="1">
                <a:highlight>
                  <a:srgbClr val="FFFFFF"/>
                </a:highlight>
                <a:latin typeface="IBM Plex Sans"/>
              </a:rPr>
              <a:t>Фасилитация</a:t>
            </a:r>
            <a:endParaRPr lang="ru-RU" sz="33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Создание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сонастройки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 и резонанса потенциала команды благодаря анализу процессов участниками. </a:t>
            </a:r>
            <a:r>
              <a:rPr lang="ru-RU" sz="3300" b="1" dirty="0">
                <a:highlight>
                  <a:srgbClr val="FFFFFF"/>
                </a:highlight>
                <a:latin typeface="IBM Plex Sans"/>
              </a:rPr>
              <a:t>Командный </a:t>
            </a:r>
            <a:r>
              <a:rPr lang="ru-RU" sz="3300" b="1" dirty="0" err="1">
                <a:highlight>
                  <a:srgbClr val="FFFFFF"/>
                </a:highlight>
                <a:latin typeface="IBM Plex Sans"/>
              </a:rPr>
              <a:t>коучинг</a:t>
            </a:r>
            <a:endParaRPr lang="ru-RU" sz="3300" b="1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Формирование командной сыгровки, выработка групповых целей и норм, распределение ролей. </a:t>
            </a:r>
            <a:r>
              <a:rPr lang="ru-RU" sz="3300" b="1" dirty="0">
                <a:highlight>
                  <a:srgbClr val="FFFFFF"/>
                </a:highlight>
                <a:latin typeface="IBM Plex Sans"/>
              </a:rPr>
              <a:t>Тимбилдинг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Развитие знаний, умений и ценностных установок командной работы. </a:t>
            </a:r>
            <a:r>
              <a:rPr lang="ru-RU" sz="3300" b="1" dirty="0">
                <a:highlight>
                  <a:srgbClr val="FFFFFF"/>
                </a:highlight>
                <a:latin typeface="IBM Plex Sans"/>
              </a:rPr>
              <a:t>Тренинг командных компетенций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endParaRPr lang="ru-RU" sz="3300" dirty="0">
              <a:highlight>
                <a:srgbClr val="FFFFFF"/>
              </a:highlight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207365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Командный </a:t>
            </a:r>
            <a:r>
              <a:rPr lang="ru-RU" sz="6600" b="1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коучинг</a:t>
            </a: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это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1" name="Google Shape;838;p56">
            <a:extLst>
              <a:ext uri="{FF2B5EF4-FFF2-40B4-BE49-F238E27FC236}">
                <a16:creationId xmlns:a16="http://schemas.microsoft.com/office/drawing/2014/main" id="{10DB7715-6717-4D42-A724-69C24821C3D3}"/>
              </a:ext>
            </a:extLst>
          </p:cNvPr>
          <p:cNvSpPr txBox="1"/>
          <p:nvPr/>
        </p:nvSpPr>
        <p:spPr>
          <a:xfrm>
            <a:off x="996581" y="3774144"/>
            <a:ext cx="18042104" cy="6714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25" rIns="0" bIns="0" anchor="ctr" anchorCtr="0">
            <a:noAutofit/>
          </a:bodyPr>
          <a:lstStyle/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Профессиональная организация процесса групповой работы, направленная на прояснение и достижение группой поставленных целей. </a:t>
            </a:r>
            <a:r>
              <a:rPr lang="ru-RU" sz="3300" b="1" dirty="0" err="1">
                <a:highlight>
                  <a:srgbClr val="FFFFFF"/>
                </a:highlight>
                <a:latin typeface="IBM Plex Sans"/>
              </a:rPr>
              <a:t>Фасилитация</a:t>
            </a:r>
            <a:r>
              <a:rPr lang="ru-RU" sz="3300" b="1" dirty="0">
                <a:highlight>
                  <a:srgbClr val="FFFFFF"/>
                </a:highlight>
                <a:latin typeface="IBM Plex Sans"/>
              </a:rPr>
              <a:t> (Ведущий идёт по процедуре)</a:t>
            </a:r>
            <a:endParaRPr lang="ru-RU" sz="33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Создание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сонастройки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 и резонанса потенциала команды благодаря анализу процессов участниками. </a:t>
            </a:r>
            <a:r>
              <a:rPr lang="ru-RU" sz="3300" b="1" dirty="0">
                <a:highlight>
                  <a:srgbClr val="FFFFFF"/>
                </a:highlight>
                <a:latin typeface="IBM Plex Sans"/>
              </a:rPr>
              <a:t>Командный </a:t>
            </a:r>
            <a:r>
              <a:rPr lang="ru-RU" sz="3300" b="1" dirty="0" err="1">
                <a:highlight>
                  <a:srgbClr val="FFFFFF"/>
                </a:highlight>
                <a:latin typeface="IBM Plex Sans"/>
              </a:rPr>
              <a:t>коучинг</a:t>
            </a:r>
            <a:r>
              <a:rPr lang="ru-RU" sz="3300" b="1" dirty="0">
                <a:highlight>
                  <a:srgbClr val="FFFFFF"/>
                </a:highlight>
                <a:latin typeface="IBM Plex Sans"/>
              </a:rPr>
              <a:t> (Ведущий идёт от команды и </a:t>
            </a:r>
            <a:r>
              <a:rPr lang="ru-RU" sz="3300" b="1" dirty="0" err="1">
                <a:highlight>
                  <a:srgbClr val="FFFFFF"/>
                </a:highlight>
                <a:latin typeface="IBM Plex Sans"/>
              </a:rPr>
              <a:t>оргцелей</a:t>
            </a:r>
            <a:r>
              <a:rPr lang="ru-RU" sz="3300" b="1" dirty="0">
                <a:highlight>
                  <a:srgbClr val="FFFFFF"/>
                </a:highlight>
                <a:latin typeface="IBM Plex Sans"/>
              </a:rPr>
              <a:t>)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Формирование командной сыгровки, выработка групповых целей и норм, распределение ролей. </a:t>
            </a:r>
            <a:r>
              <a:rPr lang="ru-RU" sz="3300" b="1" dirty="0">
                <a:highlight>
                  <a:srgbClr val="FFFFFF"/>
                </a:highlight>
                <a:latin typeface="IBM Plex Sans"/>
              </a:rPr>
              <a:t>Тимбилдинг (Ведущий идёт по методике формирования команды)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Развитие знаний, умений и ценностных установок командной работы. </a:t>
            </a:r>
            <a:r>
              <a:rPr lang="ru-RU" sz="3300" b="1" dirty="0">
                <a:highlight>
                  <a:srgbClr val="FFFFFF"/>
                </a:highlight>
                <a:latin typeface="IBM Plex Sans"/>
              </a:rPr>
              <a:t>Тренинг командных компетенций (Ведущий ведёт активное </a:t>
            </a:r>
            <a:r>
              <a:rPr lang="ru-RU" sz="3300" b="1" dirty="0" err="1">
                <a:highlight>
                  <a:srgbClr val="FFFFFF"/>
                </a:highlight>
                <a:latin typeface="IBM Plex Sans"/>
              </a:rPr>
              <a:t>навыковое</a:t>
            </a:r>
            <a:r>
              <a:rPr lang="ru-RU" sz="3300" b="1" dirty="0">
                <a:highlight>
                  <a:srgbClr val="FFFFFF"/>
                </a:highlight>
                <a:latin typeface="IBM Plex Sans"/>
              </a:rPr>
              <a:t> обучение)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endParaRPr lang="ru-RU" sz="3300" dirty="0">
              <a:highlight>
                <a:srgbClr val="FFFFFF"/>
              </a:highlight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90233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B2C3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4230</TotalTime>
  <Words>1038</Words>
  <Application>Microsoft Macintosh PowerPoint</Application>
  <PresentationFormat>Произвольный</PresentationFormat>
  <Paragraphs>124</Paragraphs>
  <Slides>32</Slides>
  <Notes>30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32</vt:i4>
      </vt:variant>
    </vt:vector>
  </HeadingPairs>
  <TitlesOfParts>
    <vt:vector size="42" baseType="lpstr">
      <vt:lpstr>IBM Plex Sans SemiBold</vt:lpstr>
      <vt:lpstr>Calibri</vt:lpstr>
      <vt:lpstr>IBM Plex Sans</vt:lpstr>
      <vt:lpstr>Roboto</vt:lpstr>
      <vt:lpstr>Arial</vt:lpstr>
      <vt:lpstr>IBM Plex Sans Medium</vt:lpstr>
      <vt:lpstr>Office Theme</vt:lpstr>
      <vt:lpstr>Office Theme</vt:lpstr>
      <vt:lpstr>Office Theme</vt:lpstr>
      <vt:lpstr>Office Theme</vt:lpstr>
      <vt:lpstr>Презентация PowerPoint</vt:lpstr>
      <vt:lpstr>Дмитрий Зверев Бизнес-психолог в сфере образования</vt:lpstr>
      <vt:lpstr>План курса:</vt:lpstr>
      <vt:lpstr>Итоговое задание:</vt:lpstr>
      <vt:lpstr>Урок 8. Командный коучинг как инструмент коуч-менеджера</vt:lpstr>
      <vt:lpstr>Что такое командный коучинг?</vt:lpstr>
      <vt:lpstr>Командный коучинг это? Вариант – в чат!</vt:lpstr>
      <vt:lpstr>Командный коучинг это</vt:lpstr>
      <vt:lpstr>Командный коучинг это</vt:lpstr>
      <vt:lpstr>Командный коучинг это</vt:lpstr>
      <vt:lpstr>Коучинг потенциала 1) всей команды, 2) её отдельных членов</vt:lpstr>
      <vt:lpstr>Командный коучинг это</vt:lpstr>
      <vt:lpstr>Роль коуч-менеджера в КК</vt:lpstr>
      <vt:lpstr>Командные роли</vt:lpstr>
      <vt:lpstr>Эмерджентность не предел</vt:lpstr>
      <vt:lpstr>Коуч-менеджер отвечает за ролевой состав команды</vt:lpstr>
      <vt:lpstr>Технологии командного коучинга</vt:lpstr>
      <vt:lpstr>Коучинговый переход с учётом ролей Я – Мы – Ты – Задача</vt:lpstr>
      <vt:lpstr>Командный коучинг по Клаттербаку</vt:lpstr>
      <vt:lpstr>P. Коуч-менеджер отвечает за согласование целей и ценностей с командой: драйв, клир</vt:lpstr>
      <vt:lpstr>E. Коуч-менеджер отвечает за согласование принципов и правил с командой</vt:lpstr>
      <vt:lpstr>R. Коучинговый инструмент анализа отношений</vt:lpstr>
      <vt:lpstr>I. Коуч-менеджер отвечает за командную проработку процессов </vt:lpstr>
      <vt:lpstr>L. Стадии и типы команды для развития</vt:lpstr>
      <vt:lpstr>Поиск зон развития, выработка roadmap и наглядность</vt:lpstr>
      <vt:lpstr>Потенциал</vt:lpstr>
      <vt:lpstr>Пример 1. Власть Бейджа</vt:lpstr>
      <vt:lpstr>Пример 2. Экспертное лидерство</vt:lpstr>
      <vt:lpstr>Пример 3. Командный коучинг</vt:lpstr>
      <vt:lpstr>ИТОГИ   Практическое задание:  - Подготовить презентацию значимых находок и инсайтов из курса и их имплементации.</vt:lpstr>
      <vt:lpstr>Презентация PowerPoint</vt:lpstr>
      <vt:lpstr>Вопросы в чат =)    Тест на menti.com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Microsoft Office User</cp:lastModifiedBy>
  <cp:revision>62</cp:revision>
  <dcterms:modified xsi:type="dcterms:W3CDTF">2021-10-06T09:38:36Z</dcterms:modified>
</cp:coreProperties>
</file>